
<file path=[Content_Types].xml><?xml version="1.0" encoding="utf-8"?>
<Types xmlns="http://schemas.openxmlformats.org/package/2006/content-types">
  <Default Extension="png" ContentType="image/png"/>
  <Default Extension="mp3" ContentType="audio/mpe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701" r:id="rId3"/>
  </p:sldMasterIdLst>
  <p:notesMasterIdLst>
    <p:notesMasterId r:id="rId45"/>
  </p:notesMasterIdLst>
  <p:sldIdLst>
    <p:sldId id="257" r:id="rId4"/>
    <p:sldId id="258" r:id="rId5"/>
    <p:sldId id="287" r:id="rId6"/>
    <p:sldId id="393" r:id="rId7"/>
    <p:sldId id="394" r:id="rId8"/>
    <p:sldId id="405" r:id="rId9"/>
    <p:sldId id="395" r:id="rId10"/>
    <p:sldId id="396" r:id="rId11"/>
    <p:sldId id="397" r:id="rId12"/>
    <p:sldId id="398" r:id="rId13"/>
    <p:sldId id="399" r:id="rId14"/>
    <p:sldId id="406" r:id="rId15"/>
    <p:sldId id="400" r:id="rId16"/>
    <p:sldId id="401" r:id="rId17"/>
    <p:sldId id="402" r:id="rId18"/>
    <p:sldId id="404" r:id="rId19"/>
    <p:sldId id="407" r:id="rId20"/>
    <p:sldId id="390" r:id="rId21"/>
    <p:sldId id="288" r:id="rId22"/>
    <p:sldId id="391" r:id="rId23"/>
    <p:sldId id="408" r:id="rId24"/>
    <p:sldId id="409" r:id="rId25"/>
    <p:sldId id="410" r:id="rId26"/>
    <p:sldId id="411" r:id="rId27"/>
    <p:sldId id="412" r:id="rId28"/>
    <p:sldId id="427" r:id="rId29"/>
    <p:sldId id="428" r:id="rId30"/>
    <p:sldId id="416" r:id="rId31"/>
    <p:sldId id="338" r:id="rId32"/>
    <p:sldId id="336" r:id="rId33"/>
    <p:sldId id="418" r:id="rId34"/>
    <p:sldId id="419" r:id="rId35"/>
    <p:sldId id="420" r:id="rId36"/>
    <p:sldId id="421" r:id="rId37"/>
    <p:sldId id="422" r:id="rId38"/>
    <p:sldId id="423" r:id="rId39"/>
    <p:sldId id="424" r:id="rId40"/>
    <p:sldId id="425" r:id="rId41"/>
    <p:sldId id="426" r:id="rId42"/>
    <p:sldId id="261" r:id="rId43"/>
    <p:sldId id="4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06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9" d="100"/>
          <a:sy n="59" d="100"/>
        </p:scale>
        <p:origin x="72"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89D769-8F12-4356-87BE-746AACB00BFC}" type="datetimeFigureOut">
              <a:rPr lang="en-US" smtClean="0"/>
              <a:t>10/11/2021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30FC22-1CDB-4C47-BA5F-50D68ADB8FFC}" type="slidenum">
              <a:rPr lang="en-US" smtClean="0"/>
              <a:t>‹#›</a:t>
            </a:fld>
            <a:endParaRPr lang="en-US"/>
          </a:p>
        </p:txBody>
      </p:sp>
    </p:spTree>
    <p:extLst>
      <p:ext uri="{BB962C8B-B14F-4D97-AF65-F5344CB8AC3E}">
        <p14:creationId xmlns:p14="http://schemas.microsoft.com/office/powerpoint/2010/main" val="440908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1D57E4-F60A-4398-85FB-31FF5BA02C4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cs typeface="+mn-cs"/>
            </a:endParaRPr>
          </a:p>
        </p:txBody>
      </p:sp>
    </p:spTree>
    <p:extLst>
      <p:ext uri="{BB962C8B-B14F-4D97-AF65-F5344CB8AC3E}">
        <p14:creationId xmlns:p14="http://schemas.microsoft.com/office/powerpoint/2010/main" val="848435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1D57E4-F60A-4398-85FB-31FF5BA02C4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cs typeface="+mn-cs"/>
            </a:endParaRPr>
          </a:p>
        </p:txBody>
      </p:sp>
    </p:spTree>
    <p:extLst>
      <p:ext uri="{BB962C8B-B14F-4D97-AF65-F5344CB8AC3E}">
        <p14:creationId xmlns:p14="http://schemas.microsoft.com/office/powerpoint/2010/main" val="321813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365063-1E2C-4477-A316-0E5402BF73CD}" type="slidenum">
              <a:rPr lang="en-US" smtClean="0"/>
              <a:pPr/>
              <a:t>15</a:t>
            </a:fld>
            <a:endParaRPr lang="en-US"/>
          </a:p>
        </p:txBody>
      </p:sp>
    </p:spTree>
    <p:extLst>
      <p:ext uri="{BB962C8B-B14F-4D97-AF65-F5344CB8AC3E}">
        <p14:creationId xmlns:p14="http://schemas.microsoft.com/office/powerpoint/2010/main" val="2782779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21D57E4-F60A-4398-85FB-31FF5BA02C49}" type="slidenum">
              <a:rPr lang="zh-CN" altLang="en-US" smtClean="0"/>
              <a:t>18</a:t>
            </a:fld>
            <a:endParaRPr lang="zh-CN" altLang="en-US"/>
          </a:p>
        </p:txBody>
      </p:sp>
    </p:spTree>
    <p:extLst>
      <p:ext uri="{BB962C8B-B14F-4D97-AF65-F5344CB8AC3E}">
        <p14:creationId xmlns:p14="http://schemas.microsoft.com/office/powerpoint/2010/main" val="884101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50AB57-8470-48B0-B0B4-EEBAA506EDBE}" type="slidenum">
              <a:rPr lang="en-US" smtClean="0"/>
              <a:pPr/>
              <a:t>33</a:t>
            </a:fld>
            <a:endParaRPr lang="en-US"/>
          </a:p>
        </p:txBody>
      </p:sp>
    </p:spTree>
    <p:extLst>
      <p:ext uri="{BB962C8B-B14F-4D97-AF65-F5344CB8AC3E}">
        <p14:creationId xmlns:p14="http://schemas.microsoft.com/office/powerpoint/2010/main" val="902379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50AB57-8470-48B0-B0B4-EEBAA506EDBE}" type="slidenum">
              <a:rPr lang="en-US" smtClean="0"/>
              <a:pPr/>
              <a:t>34</a:t>
            </a:fld>
            <a:endParaRPr lang="en-US"/>
          </a:p>
        </p:txBody>
      </p:sp>
    </p:spTree>
    <p:extLst>
      <p:ext uri="{BB962C8B-B14F-4D97-AF65-F5344CB8AC3E}">
        <p14:creationId xmlns:p14="http://schemas.microsoft.com/office/powerpoint/2010/main" val="1880268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50AB57-8470-48B0-B0B4-EEBAA506EDBE}" type="slidenum">
              <a:rPr lang="en-US" smtClean="0"/>
              <a:pPr/>
              <a:t>35</a:t>
            </a:fld>
            <a:endParaRPr lang="en-US"/>
          </a:p>
        </p:txBody>
      </p:sp>
    </p:spTree>
    <p:extLst>
      <p:ext uri="{BB962C8B-B14F-4D97-AF65-F5344CB8AC3E}">
        <p14:creationId xmlns:p14="http://schemas.microsoft.com/office/powerpoint/2010/main" val="1856243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21D57E4-F60A-4398-85FB-31FF5BA02C49}" type="slidenum">
              <a:rPr lang="zh-CN" altLang="en-US" smtClean="0"/>
              <a:t>40</a:t>
            </a:fld>
            <a:endParaRPr lang="zh-CN" altLang="en-US"/>
          </a:p>
        </p:txBody>
      </p:sp>
    </p:spTree>
    <p:extLst>
      <p:ext uri="{BB962C8B-B14F-4D97-AF65-F5344CB8AC3E}">
        <p14:creationId xmlns:p14="http://schemas.microsoft.com/office/powerpoint/2010/main" val="327489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AAD347D-5ACD-4C99-B74B-A9C85AD731AF}" type="datetimeFigureOut">
              <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10/11/2021</a:t>
            </a:fld>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914394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10/11/2021</a:t>
            </a:fld>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075759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10/11/2021</a:t>
            </a:fld>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516341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10/11/2021</a:t>
            </a:fld>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200" b="0" i="0" u="none" strike="noStrike" kern="1200" cap="none" spc="0" normalizeH="0" baseline="0" noProof="0" dirty="0">
                <a:ln>
                  <a:noFill/>
                </a:ln>
                <a:solidFill>
                  <a:srgbClr val="1E5155">
                    <a:lumMod val="40000"/>
                    <a:lumOff val="60000"/>
                  </a:srgbClr>
                </a:solidFill>
                <a:effectLst/>
                <a:uLnTx/>
                <a:uFillTx/>
                <a:latin typeface="Arial"/>
                <a:ea typeface="+mj-ea"/>
                <a:cs typeface="+mj-cs"/>
              </a:rPr>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200" b="0" i="0" u="none" strike="noStrike" kern="1200" cap="none" spc="0" normalizeH="0" baseline="0" noProof="0" dirty="0">
                <a:ln>
                  <a:noFill/>
                </a:ln>
                <a:solidFill>
                  <a:srgbClr val="1E5155">
                    <a:lumMod val="40000"/>
                    <a:lumOff val="60000"/>
                  </a:srgbClr>
                </a:solidFill>
                <a:effectLst/>
                <a:uLnTx/>
                <a:uFillTx/>
                <a:latin typeface="Arial"/>
                <a:ea typeface="+mj-ea"/>
                <a:cs typeface="+mj-cs"/>
              </a:rPr>
              <a:t>”</a:t>
            </a:r>
          </a:p>
        </p:txBody>
      </p:sp>
    </p:spTree>
    <p:extLst>
      <p:ext uri="{BB962C8B-B14F-4D97-AF65-F5344CB8AC3E}">
        <p14:creationId xmlns:p14="http://schemas.microsoft.com/office/powerpoint/2010/main" val="1906603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10/11/2021</a:t>
            </a:fld>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467290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10/11/2021</a:t>
            </a:fld>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4"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801706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10/11/2021</a:t>
            </a:fld>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4"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601850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10/11/2021</a:t>
            </a:fld>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295071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10/11/2021</a:t>
            </a:fld>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754784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93FBAE2F-CAFF-4B22-ACA5-63BD0ADC458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6946"/>
          <a:stretch/>
        </p:blipFill>
        <p:spPr>
          <a:xfrm flipH="1">
            <a:off x="0" y="4591050"/>
            <a:ext cx="12192000" cy="2266627"/>
          </a:xfrm>
          <a:prstGeom prst="rect">
            <a:avLst/>
          </a:prstGeom>
        </p:spPr>
      </p:pic>
      <p:pic>
        <p:nvPicPr>
          <p:cNvPr id="10" name="图片 9">
            <a:extLst>
              <a:ext uri="{FF2B5EF4-FFF2-40B4-BE49-F238E27FC236}">
                <a16:creationId xmlns:a16="http://schemas.microsoft.com/office/drawing/2014/main" id="{47D57E55-98D5-440E-8C7D-2AFA831C19D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021736">
            <a:off x="502949" y="2327703"/>
            <a:ext cx="3357327" cy="4476435"/>
          </a:xfrm>
          <a:prstGeom prst="rect">
            <a:avLst/>
          </a:prstGeom>
        </p:spPr>
      </p:pic>
      <p:pic>
        <p:nvPicPr>
          <p:cNvPr id="12" name="图片 11" descr="图片包含 树叶, 恐龙, 植物, 蕨&#10;&#10;描述已自动生成">
            <a:extLst>
              <a:ext uri="{FF2B5EF4-FFF2-40B4-BE49-F238E27FC236}">
                <a16:creationId xmlns:a16="http://schemas.microsoft.com/office/drawing/2014/main" id="{5E6F5348-DA2A-40F9-B8A8-3D1DFB18559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63612" r="66875"/>
          <a:stretch/>
        </p:blipFill>
        <p:spPr>
          <a:xfrm>
            <a:off x="0" y="5209886"/>
            <a:ext cx="2667000" cy="1647791"/>
          </a:xfrm>
          <a:prstGeom prst="rect">
            <a:avLst/>
          </a:prstGeom>
        </p:spPr>
      </p:pic>
      <p:pic>
        <p:nvPicPr>
          <p:cNvPr id="13" name="图片 12" descr="图片包含 树叶, 恐龙, 植物, 蕨&#10;&#10;描述已自动生成">
            <a:extLst>
              <a:ext uri="{FF2B5EF4-FFF2-40B4-BE49-F238E27FC236}">
                <a16:creationId xmlns:a16="http://schemas.microsoft.com/office/drawing/2014/main" id="{B7069854-4CF7-46EA-B252-4C802164A3E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75075" t="55416" r="-85" b="-1"/>
          <a:stretch/>
        </p:blipFill>
        <p:spPr>
          <a:xfrm>
            <a:off x="9906001" y="4565921"/>
            <a:ext cx="2286000" cy="2292080"/>
          </a:xfrm>
          <a:prstGeom prst="rect">
            <a:avLst/>
          </a:prstGeom>
        </p:spPr>
      </p:pic>
      <p:pic>
        <p:nvPicPr>
          <p:cNvPr id="23" name="图片 22" descr="图片包含 树叶, 恐龙, 植物, 蕨&#10;&#10;描述已自动生成">
            <a:extLst>
              <a:ext uri="{FF2B5EF4-FFF2-40B4-BE49-F238E27FC236}">
                <a16:creationId xmlns:a16="http://schemas.microsoft.com/office/drawing/2014/main" id="{49B353DF-64D1-4187-BE59-D948617A90C3}"/>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63612" r="66875"/>
          <a:stretch/>
        </p:blipFill>
        <p:spPr>
          <a:xfrm flipV="1">
            <a:off x="0" y="-2039"/>
            <a:ext cx="2667000" cy="1647791"/>
          </a:xfrm>
          <a:prstGeom prst="rect">
            <a:avLst/>
          </a:prstGeom>
        </p:spPr>
      </p:pic>
      <p:pic>
        <p:nvPicPr>
          <p:cNvPr id="24" name="图片 23">
            <a:extLst>
              <a:ext uri="{FF2B5EF4-FFF2-40B4-BE49-F238E27FC236}">
                <a16:creationId xmlns:a16="http://schemas.microsoft.com/office/drawing/2014/main" id="{201F441E-306F-4923-8376-BA7CEDD5454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33269" t="40189" r="48639" b="22220"/>
          <a:stretch/>
        </p:blipFill>
        <p:spPr>
          <a:xfrm rot="2041491">
            <a:off x="8824742" y="4701172"/>
            <a:ext cx="1266632" cy="1480289"/>
          </a:xfrm>
          <a:prstGeom prst="rect">
            <a:avLst/>
          </a:prstGeom>
        </p:spPr>
      </p:pic>
    </p:spTree>
    <p:extLst>
      <p:ext uri="{BB962C8B-B14F-4D97-AF65-F5344CB8AC3E}">
        <p14:creationId xmlns:p14="http://schemas.microsoft.com/office/powerpoint/2010/main" val="293647928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比较">
    <p:spTree>
      <p:nvGrpSpPr>
        <p:cNvPr id="1" name=""/>
        <p:cNvGrpSpPr/>
        <p:nvPr/>
      </p:nvGrpSpPr>
      <p:grpSpPr>
        <a:xfrm>
          <a:off x="0" y="0"/>
          <a:ext cx="0" cy="0"/>
          <a:chOff x="0" y="0"/>
          <a:chExt cx="0" cy="0"/>
        </a:xfrm>
      </p:grpSpPr>
      <p:sp>
        <p:nvSpPr>
          <p:cNvPr id="15" name="直角三角形 14">
            <a:extLst>
              <a:ext uri="{FF2B5EF4-FFF2-40B4-BE49-F238E27FC236}">
                <a16:creationId xmlns:a16="http://schemas.microsoft.com/office/drawing/2014/main" id="{ADBBD1E4-6B3D-4F75-B9DB-EBD60E7CD6BE}"/>
              </a:ext>
            </a:extLst>
          </p:cNvPr>
          <p:cNvSpPr/>
          <p:nvPr userDrawn="1"/>
        </p:nvSpPr>
        <p:spPr>
          <a:xfrm flipH="1" flipV="1">
            <a:off x="556845" y="1380434"/>
            <a:ext cx="351692" cy="351692"/>
          </a:xfrm>
          <a:prstGeom prst="rtTriangle">
            <a:avLst/>
          </a:prstGeom>
          <a:solidFill>
            <a:srgbClr val="139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pic>
        <p:nvPicPr>
          <p:cNvPr id="10" name="图片 9">
            <a:extLst>
              <a:ext uri="{FF2B5EF4-FFF2-40B4-BE49-F238E27FC236}">
                <a16:creationId xmlns:a16="http://schemas.microsoft.com/office/drawing/2014/main" id="{D21414D4-87BE-4DC1-A560-22F0B0F5C14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6946"/>
          <a:stretch/>
        </p:blipFill>
        <p:spPr>
          <a:xfrm>
            <a:off x="0" y="4591050"/>
            <a:ext cx="12192000" cy="2266627"/>
          </a:xfrm>
          <a:prstGeom prst="rect">
            <a:avLst/>
          </a:prstGeom>
        </p:spPr>
      </p:pic>
      <p:sp>
        <p:nvSpPr>
          <p:cNvPr id="11" name="矩形: 圆角 10">
            <a:extLst>
              <a:ext uri="{FF2B5EF4-FFF2-40B4-BE49-F238E27FC236}">
                <a16:creationId xmlns:a16="http://schemas.microsoft.com/office/drawing/2014/main" id="{2F49537A-A654-4323-8819-25C8512E4051}"/>
              </a:ext>
            </a:extLst>
          </p:cNvPr>
          <p:cNvSpPr/>
          <p:nvPr userDrawn="1"/>
        </p:nvSpPr>
        <p:spPr>
          <a:xfrm>
            <a:off x="826477" y="592015"/>
            <a:ext cx="10539046" cy="5673969"/>
          </a:xfrm>
          <a:prstGeom prst="roundRect">
            <a:avLst>
              <a:gd name="adj" fmla="val 600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pic>
        <p:nvPicPr>
          <p:cNvPr id="12" name="图片 11" descr="图片包含 树叶, 恐龙, 植物, 蕨&#10;&#10;描述已自动生成">
            <a:extLst>
              <a:ext uri="{FF2B5EF4-FFF2-40B4-BE49-F238E27FC236}">
                <a16:creationId xmlns:a16="http://schemas.microsoft.com/office/drawing/2014/main" id="{ECC9F8A7-5B5F-49F6-A0A5-6A5114A6D66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63612" r="66875"/>
          <a:stretch/>
        </p:blipFill>
        <p:spPr>
          <a:xfrm>
            <a:off x="0" y="5209886"/>
            <a:ext cx="2667000" cy="1647791"/>
          </a:xfrm>
          <a:prstGeom prst="rect">
            <a:avLst/>
          </a:prstGeom>
        </p:spPr>
      </p:pic>
      <p:pic>
        <p:nvPicPr>
          <p:cNvPr id="13" name="图片 12" descr="图片包含 树叶, 恐龙, 植物, 蕨&#10;&#10;描述已自动生成">
            <a:extLst>
              <a:ext uri="{FF2B5EF4-FFF2-40B4-BE49-F238E27FC236}">
                <a16:creationId xmlns:a16="http://schemas.microsoft.com/office/drawing/2014/main" id="{2E73970D-602B-47D4-826B-19DA250B8AC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75075" t="55416" r="-85" b="-1"/>
          <a:stretch/>
        </p:blipFill>
        <p:spPr>
          <a:xfrm>
            <a:off x="9906001" y="4565921"/>
            <a:ext cx="2286000" cy="2292080"/>
          </a:xfrm>
          <a:prstGeom prst="rect">
            <a:avLst/>
          </a:prstGeom>
        </p:spPr>
      </p:pic>
      <p:pic>
        <p:nvPicPr>
          <p:cNvPr id="14" name="图片 13">
            <a:extLst>
              <a:ext uri="{FF2B5EF4-FFF2-40B4-BE49-F238E27FC236}">
                <a16:creationId xmlns:a16="http://schemas.microsoft.com/office/drawing/2014/main" id="{B08F08F4-6522-431E-899D-8D7457349F25}"/>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8077" t="10936" r="28077" b="50000"/>
          <a:stretch/>
        </p:blipFill>
        <p:spPr>
          <a:xfrm>
            <a:off x="10086258" y="0"/>
            <a:ext cx="2105742" cy="1940170"/>
          </a:xfrm>
          <a:prstGeom prst="rect">
            <a:avLst/>
          </a:prstGeom>
        </p:spPr>
      </p:pic>
      <p:sp>
        <p:nvSpPr>
          <p:cNvPr id="16" name="矩形: 圆顶角 15">
            <a:extLst>
              <a:ext uri="{FF2B5EF4-FFF2-40B4-BE49-F238E27FC236}">
                <a16:creationId xmlns:a16="http://schemas.microsoft.com/office/drawing/2014/main" id="{E5311802-C706-49DA-9E69-DDE7E97531DC}"/>
              </a:ext>
            </a:extLst>
          </p:cNvPr>
          <p:cNvSpPr/>
          <p:nvPr userDrawn="1"/>
        </p:nvSpPr>
        <p:spPr>
          <a:xfrm rot="5400000">
            <a:off x="1729314" y="-266497"/>
            <a:ext cx="474461" cy="2819401"/>
          </a:xfrm>
          <a:prstGeom prst="round2SameRect">
            <a:avLst>
              <a:gd name="adj1" fmla="val 50000"/>
              <a:gd name="adj2" fmla="val 0"/>
            </a:avLst>
          </a:prstGeom>
          <a:solidFill>
            <a:srgbClr val="55BDF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Tree>
    <p:extLst>
      <p:ext uri="{BB962C8B-B14F-4D97-AF65-F5344CB8AC3E}">
        <p14:creationId xmlns:p14="http://schemas.microsoft.com/office/powerpoint/2010/main" val="45425117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10/11/2021</a:t>
            </a:fld>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781686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E02E1553-8DE8-404E-94B3-E9B354D6D91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6946"/>
          <a:stretch/>
        </p:blipFill>
        <p:spPr>
          <a:xfrm>
            <a:off x="0" y="4591050"/>
            <a:ext cx="12192000" cy="2266627"/>
          </a:xfrm>
          <a:prstGeom prst="rect">
            <a:avLst/>
          </a:prstGeom>
        </p:spPr>
      </p:pic>
      <p:pic>
        <p:nvPicPr>
          <p:cNvPr id="8" name="图片 7" descr="图片包含 树叶, 恐龙, 植物, 蕨&#10;&#10;描述已自动生成">
            <a:extLst>
              <a:ext uri="{FF2B5EF4-FFF2-40B4-BE49-F238E27FC236}">
                <a16:creationId xmlns:a16="http://schemas.microsoft.com/office/drawing/2014/main" id="{FDE95C11-55CE-4393-B55F-0A425532672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63612" r="66875"/>
          <a:stretch/>
        </p:blipFill>
        <p:spPr>
          <a:xfrm>
            <a:off x="0" y="5209886"/>
            <a:ext cx="2667000" cy="1647791"/>
          </a:xfrm>
          <a:prstGeom prst="rect">
            <a:avLst/>
          </a:prstGeom>
        </p:spPr>
      </p:pic>
      <p:pic>
        <p:nvPicPr>
          <p:cNvPr id="10" name="图片 9" descr="图片包含 树叶, 恐龙, 植物, 蕨&#10;&#10;描述已自动生成">
            <a:extLst>
              <a:ext uri="{FF2B5EF4-FFF2-40B4-BE49-F238E27FC236}">
                <a16:creationId xmlns:a16="http://schemas.microsoft.com/office/drawing/2014/main" id="{00198D1E-7E93-40E6-9744-7E80D000832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 t="445" r="83548" b="63167"/>
          <a:stretch/>
        </p:blipFill>
        <p:spPr>
          <a:xfrm>
            <a:off x="0" y="0"/>
            <a:ext cx="1324708" cy="1647791"/>
          </a:xfrm>
          <a:prstGeom prst="rect">
            <a:avLst/>
          </a:prstGeom>
        </p:spPr>
      </p:pic>
      <p:pic>
        <p:nvPicPr>
          <p:cNvPr id="11" name="图片 10" descr="图片包含 树叶, 恐龙, 植物, 蕨&#10;&#10;描述已自动生成">
            <a:extLst>
              <a:ext uri="{FF2B5EF4-FFF2-40B4-BE49-F238E27FC236}">
                <a16:creationId xmlns:a16="http://schemas.microsoft.com/office/drawing/2014/main" id="{F13B9A76-4836-4F0A-A5C1-C900AF1FDCF3}"/>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74255" t="445" r="-27" b="63167"/>
          <a:stretch/>
        </p:blipFill>
        <p:spPr>
          <a:xfrm>
            <a:off x="10117015" y="-1"/>
            <a:ext cx="2074985" cy="1647791"/>
          </a:xfrm>
          <a:prstGeom prst="rect">
            <a:avLst/>
          </a:prstGeom>
        </p:spPr>
      </p:pic>
      <p:pic>
        <p:nvPicPr>
          <p:cNvPr id="13" name="图片 12" descr="图片包含 运输&#10;&#10;描述已自动生成">
            <a:extLst>
              <a:ext uri="{FF2B5EF4-FFF2-40B4-BE49-F238E27FC236}">
                <a16:creationId xmlns:a16="http://schemas.microsoft.com/office/drawing/2014/main" id="{5CA0D330-B106-47EB-8993-4ED648EA0E5B}"/>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9038" t="42734" r="27116" b="21365"/>
          <a:stretch/>
        </p:blipFill>
        <p:spPr>
          <a:xfrm rot="941204">
            <a:off x="8112369" y="3776191"/>
            <a:ext cx="2907324" cy="2461846"/>
          </a:xfrm>
          <a:prstGeom prst="rect">
            <a:avLst/>
          </a:prstGeom>
        </p:spPr>
      </p:pic>
      <p:pic>
        <p:nvPicPr>
          <p:cNvPr id="9" name="图片 8" descr="图片包含 树叶, 恐龙, 植物, 蕨&#10;&#10;描述已自动生成">
            <a:extLst>
              <a:ext uri="{FF2B5EF4-FFF2-40B4-BE49-F238E27FC236}">
                <a16:creationId xmlns:a16="http://schemas.microsoft.com/office/drawing/2014/main" id="{A8D5AAF0-0934-4DA5-A527-9F5EBB4C9CD1}"/>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75075" t="55416" r="-85" b="-1"/>
          <a:stretch/>
        </p:blipFill>
        <p:spPr>
          <a:xfrm>
            <a:off x="9906001" y="4565921"/>
            <a:ext cx="2286000" cy="2292080"/>
          </a:xfrm>
          <a:prstGeom prst="rect">
            <a:avLst/>
          </a:prstGeom>
        </p:spPr>
      </p:pic>
      <p:pic>
        <p:nvPicPr>
          <p:cNvPr id="14" name="图片 13">
            <a:extLst>
              <a:ext uri="{FF2B5EF4-FFF2-40B4-BE49-F238E27FC236}">
                <a16:creationId xmlns:a16="http://schemas.microsoft.com/office/drawing/2014/main" id="{7864ABD3-ED3D-49E1-BC48-75FBE44EB4D6}"/>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33269" t="40189" r="48639" b="22220"/>
          <a:stretch/>
        </p:blipFill>
        <p:spPr>
          <a:xfrm rot="20424421">
            <a:off x="2247381" y="4654738"/>
            <a:ext cx="1266632" cy="1480289"/>
          </a:xfrm>
          <a:prstGeom prst="rect">
            <a:avLst/>
          </a:prstGeom>
        </p:spPr>
      </p:pic>
      <p:pic>
        <p:nvPicPr>
          <p:cNvPr id="16" name="图片 15">
            <a:extLst>
              <a:ext uri="{FF2B5EF4-FFF2-40B4-BE49-F238E27FC236}">
                <a16:creationId xmlns:a16="http://schemas.microsoft.com/office/drawing/2014/main" id="{5696B4B9-1A8E-429D-B55F-91820BAA7999}"/>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10865" r="48558" b="73469"/>
          <a:stretch/>
        </p:blipFill>
        <p:spPr>
          <a:xfrm>
            <a:off x="1324708" y="693066"/>
            <a:ext cx="2883877" cy="1060556"/>
          </a:xfrm>
          <a:prstGeom prst="rect">
            <a:avLst/>
          </a:prstGeom>
        </p:spPr>
      </p:pic>
    </p:spTree>
    <p:extLst>
      <p:ext uri="{BB962C8B-B14F-4D97-AF65-F5344CB8AC3E}">
        <p14:creationId xmlns:p14="http://schemas.microsoft.com/office/powerpoint/2010/main" val="396981832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92CC377B-52E8-4A30-BF66-211DF79D245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7574" t="66946"/>
          <a:stretch/>
        </p:blipFill>
        <p:spPr>
          <a:xfrm>
            <a:off x="0" y="4591050"/>
            <a:ext cx="10049372" cy="2266627"/>
          </a:xfrm>
          <a:prstGeom prst="rect">
            <a:avLst/>
          </a:prstGeom>
        </p:spPr>
      </p:pic>
      <p:pic>
        <p:nvPicPr>
          <p:cNvPr id="13" name="图片 12">
            <a:extLst>
              <a:ext uri="{FF2B5EF4-FFF2-40B4-BE49-F238E27FC236}">
                <a16:creationId xmlns:a16="http://schemas.microsoft.com/office/drawing/2014/main" id="{9E19D44D-92A4-4DB9-B419-89840BA0294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8077" t="23512" r="58077" b="11278"/>
          <a:stretch/>
        </p:blipFill>
        <p:spPr>
          <a:xfrm rot="1014639">
            <a:off x="491293" y="2021642"/>
            <a:ext cx="2431228" cy="3739388"/>
          </a:xfrm>
          <a:prstGeom prst="rect">
            <a:avLst/>
          </a:prstGeom>
        </p:spPr>
      </p:pic>
      <p:pic>
        <p:nvPicPr>
          <p:cNvPr id="8" name="图片 7" descr="图片包含 树叶, 恐龙, 植物, 蕨&#10;&#10;描述已自动生成">
            <a:extLst>
              <a:ext uri="{FF2B5EF4-FFF2-40B4-BE49-F238E27FC236}">
                <a16:creationId xmlns:a16="http://schemas.microsoft.com/office/drawing/2014/main" id="{4ADF1C1F-33E0-4E76-8B7E-5C5CA5E4D35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63612" r="66875"/>
          <a:stretch/>
        </p:blipFill>
        <p:spPr>
          <a:xfrm>
            <a:off x="0" y="5209886"/>
            <a:ext cx="2667000" cy="1647791"/>
          </a:xfrm>
          <a:prstGeom prst="rect">
            <a:avLst/>
          </a:prstGeom>
        </p:spPr>
      </p:pic>
      <p:pic>
        <p:nvPicPr>
          <p:cNvPr id="14" name="图片 13" descr="图片包含 树叶, 恐龙, 植物, 蕨&#10;&#10;描述已自动生成">
            <a:extLst>
              <a:ext uri="{FF2B5EF4-FFF2-40B4-BE49-F238E27FC236}">
                <a16:creationId xmlns:a16="http://schemas.microsoft.com/office/drawing/2014/main" id="{0E38DB28-BFAC-4E08-AE8E-A4F0393AA895}"/>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75075" t="55416" r="-85" b="-1"/>
          <a:stretch/>
        </p:blipFill>
        <p:spPr>
          <a:xfrm>
            <a:off x="9906001" y="4565921"/>
            <a:ext cx="2286000" cy="2292080"/>
          </a:xfrm>
          <a:prstGeom prst="rect">
            <a:avLst/>
          </a:prstGeom>
        </p:spPr>
      </p:pic>
      <p:pic>
        <p:nvPicPr>
          <p:cNvPr id="15" name="图片 14">
            <a:extLst>
              <a:ext uri="{FF2B5EF4-FFF2-40B4-BE49-F238E27FC236}">
                <a16:creationId xmlns:a16="http://schemas.microsoft.com/office/drawing/2014/main" id="{6EB2BD05-D262-4516-AD7C-5246367FD67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48077" t="10936" r="28077" b="50000"/>
          <a:stretch/>
        </p:blipFill>
        <p:spPr>
          <a:xfrm>
            <a:off x="9545510" y="0"/>
            <a:ext cx="2646490" cy="2438400"/>
          </a:xfrm>
          <a:prstGeom prst="rect">
            <a:avLst/>
          </a:prstGeom>
        </p:spPr>
      </p:pic>
      <p:pic>
        <p:nvPicPr>
          <p:cNvPr id="16" name="图片 15" descr="图片包含 树叶, 恐龙, 植物, 蕨&#10;&#10;描述已自动生成">
            <a:extLst>
              <a:ext uri="{FF2B5EF4-FFF2-40B4-BE49-F238E27FC236}">
                <a16:creationId xmlns:a16="http://schemas.microsoft.com/office/drawing/2014/main" id="{5CFBFE70-2FF4-46E8-B28E-33FAAB88EDE1}"/>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1" t="445" r="83548" b="63167"/>
          <a:stretch/>
        </p:blipFill>
        <p:spPr>
          <a:xfrm>
            <a:off x="0" y="0"/>
            <a:ext cx="1324708" cy="1647791"/>
          </a:xfrm>
          <a:prstGeom prst="rect">
            <a:avLst/>
          </a:prstGeom>
        </p:spPr>
      </p:pic>
    </p:spTree>
    <p:extLst>
      <p:ext uri="{BB962C8B-B14F-4D97-AF65-F5344CB8AC3E}">
        <p14:creationId xmlns:p14="http://schemas.microsoft.com/office/powerpoint/2010/main" val="42948901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2844800" cy="476250"/>
          </a:xfrm>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43B425F2-2ECB-454D-9A28-6CBB02749A7E}" type="slidenum">
              <a:rPr kumimoji="0" lang="en-US"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383460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2844800" cy="476250"/>
          </a:xfrm>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8C8F3F94-2D07-4E3E-96A4-7703C267C79F}" type="slidenum">
              <a:rPr kumimoji="0" lang="en-US"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6928844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2844800" cy="476250"/>
          </a:xfrm>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02921CDE-E440-4C50-8C4D-212E1DDC195F}" type="slidenum">
              <a:rPr kumimoji="0" lang="en-US"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8601931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8F5E50D4-5C44-4242-BF00-D339E6ECA35B}"/>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4" name="Rectangle 5">
            <a:extLst>
              <a:ext uri="{FF2B5EF4-FFF2-40B4-BE49-F238E27FC236}">
                <a16:creationId xmlns:a16="http://schemas.microsoft.com/office/drawing/2014/main" id="{9FEE469B-04A8-4081-ACA9-9CBC7CB52009}"/>
              </a:ext>
            </a:extLst>
          </p:cNvPr>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Rectangle 6">
            <a:extLst>
              <a:ext uri="{FF2B5EF4-FFF2-40B4-BE49-F238E27FC236}">
                <a16:creationId xmlns:a16="http://schemas.microsoft.com/office/drawing/2014/main" id="{6B36F149-8A7B-434A-B638-7ADAE7902BF2}"/>
              </a:ext>
            </a:extLst>
          </p:cNvPr>
          <p:cNvSpPr>
            <a:spLocks noGrp="1" noChangeArrowheads="1"/>
          </p:cNvSpPr>
          <p:nvPr>
            <p:ph type="sldNum" sz="quarter" idx="12"/>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93241E99-A8AA-4DF1-AA09-F705CF22031E}" type="slidenum">
              <a:rPr kumimoji="0" lang="en-US" altLang="en-US" sz="28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altLang="en-US" sz="28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9431944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E875D97-72C8-4E42-8D37-D9123850A7B3}" type="datetimeFigureOut">
              <a:rPr lang="en-US" smtClean="0">
                <a:solidFill>
                  <a:prstClr val="black">
                    <a:tint val="75000"/>
                  </a:prstClr>
                </a:solidFill>
              </a:rPr>
              <a:pPr>
                <a:defRPr/>
              </a:pPr>
              <a:t>10/11/2021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C4A284B6-1710-4A28-8060-34C7CC132A76}"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11824244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9650B8-E9DF-4535-AC24-40F5948FC637}" type="datetimeFigureOut">
              <a:rPr lang="en-US" smtClean="0">
                <a:solidFill>
                  <a:prstClr val="black">
                    <a:tint val="75000"/>
                  </a:prstClr>
                </a:solidFill>
              </a:rPr>
              <a:pPr>
                <a:defRPr/>
              </a:pPr>
              <a:t>10/11/2021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F41E55AD-5604-48FE-A967-66578032557B}"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24107955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DE8FDCD-79DF-4E26-B53B-F793A3B91ACB}" type="datetimeFigureOut">
              <a:rPr lang="en-US" smtClean="0">
                <a:solidFill>
                  <a:prstClr val="black">
                    <a:tint val="75000"/>
                  </a:prstClr>
                </a:solidFill>
              </a:rPr>
              <a:pPr>
                <a:defRPr/>
              </a:pPr>
              <a:t>10/11/2021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F3BE3BF0-1B0E-4820-A683-C335E9BB5523}"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42848053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684F29F-1D5C-4F98-8611-088B30D5EE47}" type="datetimeFigureOut">
              <a:rPr lang="en-US" smtClean="0">
                <a:solidFill>
                  <a:prstClr val="black">
                    <a:tint val="75000"/>
                  </a:prstClr>
                </a:solidFill>
              </a:rPr>
              <a:pPr>
                <a:defRPr/>
              </a:pPr>
              <a:t>10/11/2021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CE6B118F-3401-48FB-9E93-C5170791AEF7}"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1895031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796027F-7875-4030-9381-8BD8C4F21935}" type="datetimeFigureOut">
              <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10/11/2021</a:t>
            </a:fld>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7041985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6CBE4B4-C53A-47F9-8CC4-875118BA24A5}" type="datetimeFigureOut">
              <a:rPr lang="en-US" smtClean="0">
                <a:solidFill>
                  <a:prstClr val="black">
                    <a:tint val="75000"/>
                  </a:prstClr>
                </a:solidFill>
              </a:rPr>
              <a:pPr>
                <a:defRPr/>
              </a:pPr>
              <a:t>10/11/2021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fontAlgn="base">
              <a:spcBef>
                <a:spcPct val="0"/>
              </a:spcBef>
              <a:spcAft>
                <a:spcPct val="0"/>
              </a:spcAft>
            </a:pPr>
            <a:fld id="{0251CDDB-6E31-4ED3-B0EA-11C235F09C0E}"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34933593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14B5484-E03C-4FF5-8985-453CC6082676}" type="datetimeFigureOut">
              <a:rPr lang="en-US" smtClean="0">
                <a:solidFill>
                  <a:prstClr val="black">
                    <a:tint val="75000"/>
                  </a:prstClr>
                </a:solidFill>
              </a:rPr>
              <a:pPr>
                <a:defRPr/>
              </a:pPr>
              <a:t>10/11/2021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fontAlgn="base">
              <a:spcBef>
                <a:spcPct val="0"/>
              </a:spcBef>
              <a:spcAft>
                <a:spcPct val="0"/>
              </a:spcAft>
            </a:pPr>
            <a:fld id="{ECDE6AEA-5E16-40B2-80D8-F047B694D624}"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26279113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4EB22D0-B464-4DC5-94E4-820EC327ED3A}" type="datetimeFigureOut">
              <a:rPr lang="en-US" smtClean="0">
                <a:solidFill>
                  <a:prstClr val="black">
                    <a:tint val="75000"/>
                  </a:prstClr>
                </a:solidFill>
              </a:rPr>
              <a:pPr>
                <a:defRPr/>
              </a:pPr>
              <a:t>10/11/2021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fontAlgn="base">
              <a:spcBef>
                <a:spcPct val="0"/>
              </a:spcBef>
              <a:spcAft>
                <a:spcPct val="0"/>
              </a:spcAft>
            </a:pPr>
            <a:fld id="{3881327A-126D-4AB5-817E-8A795022D787}"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17750652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FE49966-25E8-42DC-A1BD-36F233500A98}" type="datetimeFigureOut">
              <a:rPr lang="en-US" smtClean="0">
                <a:solidFill>
                  <a:prstClr val="black">
                    <a:tint val="75000"/>
                  </a:prstClr>
                </a:solidFill>
              </a:rPr>
              <a:pPr>
                <a:defRPr/>
              </a:pPr>
              <a:t>10/11/2021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0EE51E6F-9D46-4E67-87D9-A28584002C78}"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4253137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ED4AFC1-1854-41B4-9A5A-0009837744BF}" type="datetimeFigureOut">
              <a:rPr lang="en-US" smtClean="0">
                <a:solidFill>
                  <a:prstClr val="black">
                    <a:tint val="75000"/>
                  </a:prstClr>
                </a:solidFill>
              </a:rPr>
              <a:pPr>
                <a:defRPr/>
              </a:pPr>
              <a:t>10/11/2021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E8A97CFF-87CE-4953-A8CE-C660C006D790}"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7270102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81E6CD-915E-4DE9-8588-B5A9AD063B54}" type="datetimeFigureOut">
              <a:rPr lang="en-US" smtClean="0">
                <a:solidFill>
                  <a:prstClr val="black">
                    <a:tint val="75000"/>
                  </a:prstClr>
                </a:solidFill>
              </a:rPr>
              <a:pPr>
                <a:defRPr/>
              </a:pPr>
              <a:t>10/11/2021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6E14AB28-6607-4219-806D-8E10F0EAD9F2}"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37242362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EDE72EA-60AB-4050-B51B-DD9AC1E98610}" type="datetimeFigureOut">
              <a:rPr lang="en-US" smtClean="0">
                <a:solidFill>
                  <a:prstClr val="black">
                    <a:tint val="75000"/>
                  </a:prstClr>
                </a:solidFill>
              </a:rPr>
              <a:pPr>
                <a:defRPr/>
              </a:pPr>
              <a:t>10/11/2021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E4B5C89C-3DD2-4716-B25C-EC4C18CDED1B}"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31270552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pic>
        <p:nvPicPr>
          <p:cNvPr id="2" name="图片 7" descr="图片1"/>
          <p:cNvPicPr>
            <a:picLocks noChangeAspect="1"/>
          </p:cNvPicPr>
          <p:nvPr userDrawn="1"/>
        </p:nvPicPr>
        <p:blipFill>
          <a:blip r:embed="rId2">
            <a:extLst>
              <a:ext uri="{28A0092B-C50C-407E-A947-70E740481C1C}">
                <a14:useLocalDpi xmlns:a14="http://schemas.microsoft.com/office/drawing/2010/main" val="0"/>
              </a:ext>
            </a:extLst>
          </a:blip>
          <a:srcRect l="1837" r="2655"/>
          <a:stretch>
            <a:fillRect/>
          </a:stretch>
        </p:blipFill>
        <p:spPr bwMode="auto">
          <a:xfrm>
            <a:off x="-44450" y="169863"/>
            <a:ext cx="12244388"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期占位符 3"/>
          <p:cNvSpPr>
            <a:spLocks noGrp="1"/>
          </p:cNvSpPr>
          <p:nvPr>
            <p:ph type="dt" sz="half" idx="10"/>
          </p:nvPr>
        </p:nvSpPr>
        <p:spPr/>
        <p:txBody>
          <a:bodyPr/>
          <a:lstStyle>
            <a:lvl1pPr>
              <a:defRPr/>
            </a:lvl1pPr>
          </a:lstStyle>
          <a:p>
            <a:pPr>
              <a:defRPr/>
            </a:pPr>
            <a:fld id="{9015DD41-BAC6-428E-81B6-EF554CCE4269}" type="datetimeFigureOut">
              <a:rPr lang="zh-CN" altLang="en-US"/>
              <a:pPr>
                <a:defRPr/>
              </a:pPr>
              <a:t>2021/10/11</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9BBA25C5-D5CD-454C-BD98-1F70057C62AC}" type="slidenum">
              <a:rPr lang="zh-CN" altLang="en-US"/>
              <a:pPr>
                <a:defRPr/>
              </a:pPr>
              <a:t>‹#›</a:t>
            </a:fld>
            <a:endParaRPr lang="zh-CN" altLang="en-US"/>
          </a:p>
        </p:txBody>
      </p:sp>
    </p:spTree>
    <p:extLst>
      <p:ext uri="{BB962C8B-B14F-4D97-AF65-F5344CB8AC3E}">
        <p14:creationId xmlns:p14="http://schemas.microsoft.com/office/powerpoint/2010/main" val="1618600744"/>
      </p:ext>
    </p:extLst>
  </p:cSld>
  <p:clrMapOvr>
    <a:masterClrMapping/>
  </p:clrMapOvr>
  <p:transition spd="slow" advTm="4000"/>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56B84-7BD0-4F13-BC29-C282472326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5AF9B7-33EF-40B3-A66A-F6D7D52C38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2E71F0-1354-4AA6-B1CE-27116684CDE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9034073-CA6F-4449-872A-FC9E3CC9710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B43ECC5-0350-4280-BBA6-5F2553850D3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4D8F1E9-0E65-4E4B-B205-2AD841346C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FEBF7D-B591-4DB5-9411-C0950093BB3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23901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3824C-7D4E-4790-BC1B-4CC540363C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2FFA8F-CFF3-48A2-B5C0-5CAF873E7F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0741DB-F1F6-4250-9004-BA8FB9C16A2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9034073-CA6F-4449-872A-FC9E3CC9710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3CDAD3E-5F58-4C60-BC3D-7844E062CF0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45C6A13-7C5B-400B-B74C-A01C837290D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FEBF7D-B591-4DB5-9411-C0950093BB3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9298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796027F-7875-4030-9381-8BD8C4F21935}" type="datetimeFigureOut">
              <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10/11/2021</a:t>
            </a:fld>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9163314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5C17C-40F1-4543-8BEE-50F1B4600E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5DFA98-1B82-4517-BFD7-E0C7030025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B6979C5-3DB3-496C-9148-9CD8E7BB089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9034073-CA6F-4449-872A-FC9E3CC9710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EE216E1-801B-4686-A43B-85E49CF55B2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F8F4B7C-13E2-45DD-BFFE-3ED198A0F4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FEBF7D-B591-4DB5-9411-C0950093BB3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63437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1ECFC-6D65-4FAE-91A2-5A86A1AE43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58D6AA-9502-4856-A09D-7027AE89D7C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ADD7FE-344B-41C1-A138-44AE4C46D24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547A7E-79B1-4EF0-8577-0162F6AE4A8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9034073-CA6F-4449-872A-FC9E3CC9710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1D0B67AB-130E-4EC7-B0C9-D8FCF8CD09C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71CFF657-F0E5-4F51-9FE2-4874001AB83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FEBF7D-B591-4DB5-9411-C0950093BB3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99154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B3D37-5C41-418C-A3DF-DDEA366AEE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6396EC-5322-4E31-A04F-4F69341532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B6250B1-73BB-416C-BC5D-5D75101D233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8BADFC-8995-48E3-A5FD-5A24254207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E88903E-8681-4C4A-81EE-8A19FE752A3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CF199C-5CED-446B-867E-208EC5CF0EB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9034073-CA6F-4449-872A-FC9E3CC9710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484F2E24-E783-4284-BAFF-7BBF804B6E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292ADABB-EEC5-409D-BD77-057C7ED5A5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FEBF7D-B591-4DB5-9411-C0950093BB3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3600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2BE89-E246-44AE-87D4-45B97604FA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2F2BBE-B801-4843-812D-811267410E9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9034073-CA6F-4449-872A-FC9E3CC9710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39819786-4F23-4412-924B-84766AD6962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7B3E122C-B2FF-4265-8047-2361563E21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FEBF7D-B591-4DB5-9411-C0950093BB3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40478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D671AB-C5D9-437F-A57A-95974688EEC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9034073-CA6F-4449-872A-FC9E3CC9710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2FC05543-17AA-4A5B-B506-1D14488876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E2DAB5C4-0B9C-43FC-A9B8-CB10EAF9A77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FEBF7D-B591-4DB5-9411-C0950093BB3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04546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DF7FF-4790-43EA-A2AF-BE54D5912B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DE7D9E-F4CE-4D8B-8DD6-BDD9C8443D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6EE546-25E0-4B36-B882-84BDCDD409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EF76CF6-4B70-44DB-A63D-19F6D96798C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9034073-CA6F-4449-872A-FC9E3CC9710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6BB48EDE-60AD-45DB-B8EF-C445F2716BF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3DB0F7F6-E51A-411C-8BDC-267F2F912C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FEBF7D-B591-4DB5-9411-C0950093BB3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3432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F0053-15B5-4B84-9097-ADBC349747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4E9476-51C4-469E-AF8A-C2B75BCCD7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B982F1-9787-4B16-8DC8-C7F665D1EF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55B1E5-71C7-4BFF-8AD2-BDD7264A3A8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9034073-CA6F-4449-872A-FC9E3CC9710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19A5A2B-9D64-4D10-9823-203DA5E67F2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AC938EE0-5732-4EF3-9894-CDE722A033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FEBF7D-B591-4DB5-9411-C0950093BB3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3871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1759E-AB3A-4041-B017-96B9056DF1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5BAF26-BF86-4A4E-8F6C-F7F373F60F3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4DC695-A82D-4E48-9B14-50AC86DDCC8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9034073-CA6F-4449-872A-FC9E3CC9710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E92491-9325-411C-BDAC-6FF5C4A2EEF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B302445-E87A-4CD7-BBED-C65D8719F1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FEBF7D-B591-4DB5-9411-C0950093BB3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51776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190118-E88C-4BD4-97CF-A7E25D553C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C8636F-1E73-4FD3-A4AF-8CD739EF092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C059D5-9D5B-4907-A61E-67D901D3C0B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9034073-CA6F-4449-872A-FC9E3CC9710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12E2916-3EF0-4D46-BD13-536DF217109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A737D5D-0A53-49BF-970E-E915EBD87A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FEBF7D-B591-4DB5-9411-C0950093BB3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35707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E02E1553-8DE8-404E-94B3-E9B354D6D91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6946"/>
          <a:stretch/>
        </p:blipFill>
        <p:spPr>
          <a:xfrm>
            <a:off x="0" y="4591050"/>
            <a:ext cx="12192000" cy="2266627"/>
          </a:xfrm>
          <a:prstGeom prst="rect">
            <a:avLst/>
          </a:prstGeom>
        </p:spPr>
      </p:pic>
      <p:pic>
        <p:nvPicPr>
          <p:cNvPr id="8" name="图片 7" descr="图片包含 树叶, 恐龙, 植物, 蕨&#10;&#10;描述已自动生成">
            <a:extLst>
              <a:ext uri="{FF2B5EF4-FFF2-40B4-BE49-F238E27FC236}">
                <a16:creationId xmlns:a16="http://schemas.microsoft.com/office/drawing/2014/main" id="{FDE95C11-55CE-4393-B55F-0A425532672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63612" r="66875"/>
          <a:stretch/>
        </p:blipFill>
        <p:spPr>
          <a:xfrm>
            <a:off x="0" y="5209886"/>
            <a:ext cx="2667000" cy="1647791"/>
          </a:xfrm>
          <a:prstGeom prst="rect">
            <a:avLst/>
          </a:prstGeom>
        </p:spPr>
      </p:pic>
      <p:pic>
        <p:nvPicPr>
          <p:cNvPr id="10" name="图片 9" descr="图片包含 树叶, 恐龙, 植物, 蕨&#10;&#10;描述已自动生成">
            <a:extLst>
              <a:ext uri="{FF2B5EF4-FFF2-40B4-BE49-F238E27FC236}">
                <a16:creationId xmlns:a16="http://schemas.microsoft.com/office/drawing/2014/main" id="{00198D1E-7E93-40E6-9744-7E80D000832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 t="445" r="83548" b="63167"/>
          <a:stretch/>
        </p:blipFill>
        <p:spPr>
          <a:xfrm>
            <a:off x="0" y="0"/>
            <a:ext cx="1324708" cy="1647791"/>
          </a:xfrm>
          <a:prstGeom prst="rect">
            <a:avLst/>
          </a:prstGeom>
        </p:spPr>
      </p:pic>
      <p:pic>
        <p:nvPicPr>
          <p:cNvPr id="11" name="图片 10" descr="图片包含 树叶, 恐龙, 植物, 蕨&#10;&#10;描述已自动生成">
            <a:extLst>
              <a:ext uri="{FF2B5EF4-FFF2-40B4-BE49-F238E27FC236}">
                <a16:creationId xmlns:a16="http://schemas.microsoft.com/office/drawing/2014/main" id="{F13B9A76-4836-4F0A-A5C1-C900AF1FDCF3}"/>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74255" t="445" r="-27" b="63167"/>
          <a:stretch/>
        </p:blipFill>
        <p:spPr>
          <a:xfrm>
            <a:off x="10117015" y="-1"/>
            <a:ext cx="2074985" cy="1647791"/>
          </a:xfrm>
          <a:prstGeom prst="rect">
            <a:avLst/>
          </a:prstGeom>
        </p:spPr>
      </p:pic>
      <p:pic>
        <p:nvPicPr>
          <p:cNvPr id="13" name="图片 12" descr="图片包含 运输&#10;&#10;描述已自动生成">
            <a:extLst>
              <a:ext uri="{FF2B5EF4-FFF2-40B4-BE49-F238E27FC236}">
                <a16:creationId xmlns:a16="http://schemas.microsoft.com/office/drawing/2014/main" id="{5CA0D330-B106-47EB-8993-4ED648EA0E5B}"/>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9038" t="42734" r="27116" b="21365"/>
          <a:stretch/>
        </p:blipFill>
        <p:spPr>
          <a:xfrm rot="941204">
            <a:off x="8112369" y="3776191"/>
            <a:ext cx="2907324" cy="2461846"/>
          </a:xfrm>
          <a:prstGeom prst="rect">
            <a:avLst/>
          </a:prstGeom>
        </p:spPr>
      </p:pic>
      <p:pic>
        <p:nvPicPr>
          <p:cNvPr id="9" name="图片 8" descr="图片包含 树叶, 恐龙, 植物, 蕨&#10;&#10;描述已自动生成">
            <a:extLst>
              <a:ext uri="{FF2B5EF4-FFF2-40B4-BE49-F238E27FC236}">
                <a16:creationId xmlns:a16="http://schemas.microsoft.com/office/drawing/2014/main" id="{A8D5AAF0-0934-4DA5-A527-9F5EBB4C9CD1}"/>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75075" t="55416" r="-85" b="-1"/>
          <a:stretch/>
        </p:blipFill>
        <p:spPr>
          <a:xfrm>
            <a:off x="9906001" y="4565921"/>
            <a:ext cx="2286000" cy="2292080"/>
          </a:xfrm>
          <a:prstGeom prst="rect">
            <a:avLst/>
          </a:prstGeom>
        </p:spPr>
      </p:pic>
      <p:pic>
        <p:nvPicPr>
          <p:cNvPr id="14" name="图片 13">
            <a:extLst>
              <a:ext uri="{FF2B5EF4-FFF2-40B4-BE49-F238E27FC236}">
                <a16:creationId xmlns:a16="http://schemas.microsoft.com/office/drawing/2014/main" id="{7864ABD3-ED3D-49E1-BC48-75FBE44EB4D6}"/>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33269" t="40189" r="48639" b="22220"/>
          <a:stretch/>
        </p:blipFill>
        <p:spPr>
          <a:xfrm rot="20424421">
            <a:off x="2247381" y="4654738"/>
            <a:ext cx="1266632" cy="1480289"/>
          </a:xfrm>
          <a:prstGeom prst="rect">
            <a:avLst/>
          </a:prstGeom>
        </p:spPr>
      </p:pic>
      <p:pic>
        <p:nvPicPr>
          <p:cNvPr id="16" name="图片 15">
            <a:extLst>
              <a:ext uri="{FF2B5EF4-FFF2-40B4-BE49-F238E27FC236}">
                <a16:creationId xmlns:a16="http://schemas.microsoft.com/office/drawing/2014/main" id="{5696B4B9-1A8E-429D-B55F-91820BAA7999}"/>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10865" r="48558" b="73469"/>
          <a:stretch/>
        </p:blipFill>
        <p:spPr>
          <a:xfrm>
            <a:off x="1324708" y="693066"/>
            <a:ext cx="2883877" cy="1060556"/>
          </a:xfrm>
          <a:prstGeom prst="rect">
            <a:avLst/>
          </a:prstGeom>
        </p:spPr>
      </p:pic>
    </p:spTree>
    <p:extLst>
      <p:ext uri="{BB962C8B-B14F-4D97-AF65-F5344CB8AC3E}">
        <p14:creationId xmlns:p14="http://schemas.microsoft.com/office/powerpoint/2010/main" val="79866396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796027F-7875-4030-9381-8BD8C4F21935}" type="datetimeFigureOut">
              <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10/11/2021</a:t>
            </a:fld>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0947764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122239"/>
            <a:ext cx="10972800" cy="60086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0432BBB9-AAF6-4009-B221-2FC79D68A6CF}" type="slidenum">
              <a:rPr lang="en-US" altLang="en-US"/>
              <a:pPr>
                <a:defRPr/>
              </a:pPr>
              <a:t>‹#›</a:t>
            </a:fld>
            <a:endParaRPr lang="en-US" altLang="en-US"/>
          </a:p>
        </p:txBody>
      </p:sp>
    </p:spTree>
    <p:extLst>
      <p:ext uri="{BB962C8B-B14F-4D97-AF65-F5344CB8AC3E}">
        <p14:creationId xmlns:p14="http://schemas.microsoft.com/office/powerpoint/2010/main" val="3056983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10/11/2021</a:t>
            </a:fld>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5"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6" name="Slide Number Placeholder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582721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10/11/2021</a:t>
            </a:fld>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5"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6" name="Slide Number Placeholder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195533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10/11/2021</a:t>
            </a:fld>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5"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6" name="Slide Number Placeholder 6"/>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452967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10/11/2021</a:t>
            </a:fld>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000390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jpeg"/><Relationship Id="rId30"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2.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7"/>
          <a:srcRect/>
          <a:tile tx="0" ty="0" sx="100000" sy="100000" flip="none" algn="tl"/>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8">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9">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30">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31">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4AAD347D-5ACD-4C99-B74B-A9C85AD731AF}" type="datetimeFigureOut">
              <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10/11/2021</a:t>
            </a:fld>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46168777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1997885-A520-413A-BB02-700A437E56BF}" type="datetimeFigureOut">
              <a:rPr lang="en-US" smtClean="0">
                <a:solidFill>
                  <a:prstClr val="black">
                    <a:tint val="75000"/>
                  </a:prstClr>
                </a:solidFill>
              </a:rPr>
              <a:pPr>
                <a:defRPr/>
              </a:pPr>
              <a:t>10/11/2021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76302C20-A0F0-4243-9CD1-0DD01BE20BF0}"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265059747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9"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99E0CD-CD8D-4F2B-8CC0-78B1170D83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CE7D5D-294F-4917-A91F-704CEE677A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2610DC-DE45-4E59-88A9-6F2A34084D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9034073-CA6F-4449-872A-FC9E3CC9710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512CFE7-CAFA-433E-A3F2-A8F61C2D7C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9A81A94-2838-45B6-87E1-9FA1B7F66D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1FEBF7D-B591-4DB5-9411-C0950093BB3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5284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25" r:id="rId12"/>
    <p:sldLayoutId id="2147483727" r:id="rId13"/>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2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audio" Target="../media/audio1.wav"/><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audio" Target="file:///D:\GI&#193;O%20&#193;N%20&#272;I&#7878;N%20T&#7916;\Em%20yeu%20truong%20em%20-%20Cao%20Thuy%20Duong.mp3"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35.gif"/><Relationship Id="rId7" Type="http://schemas.openxmlformats.org/officeDocument/2006/relationships/oleObject" Target="../embeddings/oleObject1.bin"/><Relationship Id="rId2" Type="http://schemas.openxmlformats.org/officeDocument/2006/relationships/slideLayout" Target="../slideLayouts/slideLayout39.xml"/><Relationship Id="rId1" Type="http://schemas.openxmlformats.org/officeDocument/2006/relationships/vmlDrawing" Target="../drawings/vmlDrawing1.vml"/><Relationship Id="rId6" Type="http://schemas.openxmlformats.org/officeDocument/2006/relationships/image" Target="../media/image38.gif"/><Relationship Id="rId5" Type="http://schemas.openxmlformats.org/officeDocument/2006/relationships/image" Target="../media/image37.gif"/><Relationship Id="rId10" Type="http://schemas.openxmlformats.org/officeDocument/2006/relationships/image" Target="../media/image40.gif"/><Relationship Id="rId4" Type="http://schemas.openxmlformats.org/officeDocument/2006/relationships/image" Target="../media/image36.png"/><Relationship Id="rId9" Type="http://schemas.openxmlformats.org/officeDocument/2006/relationships/image" Target="../media/image39.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a:extLst>
              <a:ext uri="{FF2B5EF4-FFF2-40B4-BE49-F238E27FC236}">
                <a16:creationId xmlns:a16="http://schemas.microsoft.com/office/drawing/2014/main" id="{77B01E8F-49CF-4230-8211-3798437F82E9}"/>
              </a:ext>
            </a:extLst>
          </p:cNvPr>
          <p:cNvGrpSpPr/>
          <p:nvPr/>
        </p:nvGrpSpPr>
        <p:grpSpPr>
          <a:xfrm>
            <a:off x="3577006" y="606442"/>
            <a:ext cx="8221160" cy="4591299"/>
            <a:chOff x="3905252" y="606442"/>
            <a:chExt cx="8221160" cy="4591299"/>
          </a:xfrm>
        </p:grpSpPr>
        <p:grpSp>
          <p:nvGrpSpPr>
            <p:cNvPr id="32" name="组合 31">
              <a:extLst>
                <a:ext uri="{FF2B5EF4-FFF2-40B4-BE49-F238E27FC236}">
                  <a16:creationId xmlns:a16="http://schemas.microsoft.com/office/drawing/2014/main" id="{5B580ABF-B98A-401D-8FF9-87E04FA19E98}"/>
                </a:ext>
              </a:extLst>
            </p:cNvPr>
            <p:cNvGrpSpPr/>
            <p:nvPr/>
          </p:nvGrpSpPr>
          <p:grpSpPr>
            <a:xfrm>
              <a:off x="4589799" y="606442"/>
              <a:ext cx="7536613" cy="4591299"/>
              <a:chOff x="4003645" y="489211"/>
              <a:chExt cx="7536613" cy="4591299"/>
            </a:xfrm>
          </p:grpSpPr>
          <p:sp>
            <p:nvSpPr>
              <p:cNvPr id="5" name="文本框 4">
                <a:extLst>
                  <a:ext uri="{FF2B5EF4-FFF2-40B4-BE49-F238E27FC236}">
                    <a16:creationId xmlns:a16="http://schemas.microsoft.com/office/drawing/2014/main" id="{DFDFF6C9-BF70-46E5-B5FA-950E76D7D957}"/>
                  </a:ext>
                </a:extLst>
              </p:cNvPr>
              <p:cNvSpPr txBox="1"/>
              <p:nvPr/>
            </p:nvSpPr>
            <p:spPr>
              <a:xfrm rot="20938116">
                <a:off x="5106807" y="489211"/>
                <a:ext cx="3724096" cy="186204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1500" b="1" i="0" u="none" strike="noStrike" kern="1200" cap="none" spc="0" normalizeH="0" baseline="0" noProof="0" dirty="0" err="1">
                    <a:ln w="25400">
                      <a:solidFill>
                        <a:prstClr val="black"/>
                      </a:solidFill>
                    </a:ln>
                    <a:solidFill>
                      <a:srgbClr val="FFC000"/>
                    </a:solidFill>
                    <a:effectLst>
                      <a:outerShdw blurRad="50800" dist="38100" dir="2700000" algn="tl" rotWithShape="0">
                        <a:prstClr val="black">
                          <a:alpha val="40000"/>
                        </a:prstClr>
                      </a:outerShdw>
                    </a:effectLst>
                    <a:uLnTx/>
                    <a:uFillTx/>
                    <a:latin typeface="字魂70号-灵悦黑体" panose="00000500000000000000" pitchFamily="2" charset="-122"/>
                    <a:ea typeface="字魂70号-灵悦黑体" panose="00000500000000000000" pitchFamily="2" charset="-122"/>
                    <a:cs typeface="+mn-cs"/>
                  </a:rPr>
                  <a:t>Vui</a:t>
                </a:r>
                <a:r>
                  <a:rPr kumimoji="0" lang="en-US" altLang="zh-CN" sz="11500" b="1" i="0" u="none" strike="noStrike" kern="1200" cap="none" spc="0" normalizeH="0" baseline="0" noProof="0" dirty="0">
                    <a:ln w="25400">
                      <a:solidFill>
                        <a:prstClr val="black"/>
                      </a:solidFill>
                    </a:ln>
                    <a:solidFill>
                      <a:srgbClr val="0070C0"/>
                    </a:solidFill>
                    <a:effectLst>
                      <a:outerShdw blurRad="50800" dist="38100" dir="2700000" algn="tl" rotWithShape="0">
                        <a:prstClr val="black">
                          <a:alpha val="40000"/>
                        </a:prstClr>
                      </a:outerShdw>
                    </a:effectLst>
                    <a:uLnTx/>
                    <a:uFillTx/>
                    <a:latin typeface="字魂70号-灵悦黑体" panose="00000500000000000000" pitchFamily="2" charset="-122"/>
                    <a:ea typeface="字魂70号-灵悦黑体" panose="00000500000000000000" pitchFamily="2" charset="-122"/>
                    <a:cs typeface="+mn-cs"/>
                  </a:rPr>
                  <a:t> </a:t>
                </a:r>
                <a:endParaRPr kumimoji="0" lang="zh-CN" altLang="en-US" sz="11500" b="1" i="0" u="none" strike="noStrike" kern="1200" cap="none" spc="0" normalizeH="0" baseline="0" noProof="0" dirty="0">
                  <a:ln w="25400">
                    <a:solidFill>
                      <a:prstClr val="black"/>
                    </a:solidFill>
                  </a:ln>
                  <a:solidFill>
                    <a:srgbClr val="0070C0"/>
                  </a:solidFill>
                  <a:effectLst>
                    <a:outerShdw blurRad="50800" dist="38100" dir="2700000" algn="tl" rotWithShape="0">
                      <a:prstClr val="black">
                        <a:alpha val="40000"/>
                      </a:prstClr>
                    </a:outerShdw>
                  </a:effectLst>
                  <a:uLnTx/>
                  <a:uFillTx/>
                  <a:latin typeface="字魂70号-灵悦黑体" panose="00000500000000000000" pitchFamily="2" charset="-122"/>
                  <a:ea typeface="字魂70号-灵悦黑体" panose="00000500000000000000" pitchFamily="2" charset="-122"/>
                  <a:cs typeface="+mn-cs"/>
                </a:endParaRPr>
              </a:p>
            </p:txBody>
          </p:sp>
          <p:grpSp>
            <p:nvGrpSpPr>
              <p:cNvPr id="28" name="组合 27">
                <a:extLst>
                  <a:ext uri="{FF2B5EF4-FFF2-40B4-BE49-F238E27FC236}">
                    <a16:creationId xmlns:a16="http://schemas.microsoft.com/office/drawing/2014/main" id="{3DD12AF6-EDAB-4C48-89BC-3128F612BEF1}"/>
                  </a:ext>
                </a:extLst>
              </p:cNvPr>
              <p:cNvGrpSpPr/>
              <p:nvPr/>
            </p:nvGrpSpPr>
            <p:grpSpPr>
              <a:xfrm>
                <a:off x="4003645" y="1850131"/>
                <a:ext cx="7536613" cy="3230379"/>
                <a:chOff x="4284999" y="1814962"/>
                <a:chExt cx="7536613" cy="3230379"/>
              </a:xfrm>
            </p:grpSpPr>
            <p:sp>
              <p:nvSpPr>
                <p:cNvPr id="20" name="矩形: 圆角 19">
                  <a:extLst>
                    <a:ext uri="{FF2B5EF4-FFF2-40B4-BE49-F238E27FC236}">
                      <a16:creationId xmlns:a16="http://schemas.microsoft.com/office/drawing/2014/main" id="{DB821291-6C1E-4441-9A66-5A9F38A3E376}"/>
                    </a:ext>
                  </a:extLst>
                </p:cNvPr>
                <p:cNvSpPr/>
                <p:nvPr/>
              </p:nvSpPr>
              <p:spPr>
                <a:xfrm>
                  <a:off x="4284999" y="3398201"/>
                  <a:ext cx="6326566" cy="545123"/>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grpSp>
              <p:nvGrpSpPr>
                <p:cNvPr id="16" name="组合 15">
                  <a:extLst>
                    <a:ext uri="{FF2B5EF4-FFF2-40B4-BE49-F238E27FC236}">
                      <a16:creationId xmlns:a16="http://schemas.microsoft.com/office/drawing/2014/main" id="{E2FDE34E-B174-4A69-BA6C-B2F89B0DA817}"/>
                    </a:ext>
                  </a:extLst>
                </p:cNvPr>
                <p:cNvGrpSpPr/>
                <p:nvPr/>
              </p:nvGrpSpPr>
              <p:grpSpPr>
                <a:xfrm>
                  <a:off x="4341910" y="1814962"/>
                  <a:ext cx="7479702" cy="2312021"/>
                  <a:chOff x="3661971" y="1418627"/>
                  <a:chExt cx="9050529" cy="2797575"/>
                </a:xfrm>
              </p:grpSpPr>
              <p:sp>
                <p:nvSpPr>
                  <p:cNvPr id="8" name="文本框 7">
                    <a:extLst>
                      <a:ext uri="{FF2B5EF4-FFF2-40B4-BE49-F238E27FC236}">
                        <a16:creationId xmlns:a16="http://schemas.microsoft.com/office/drawing/2014/main" id="{B82DB250-D00A-453D-990D-1644FFCFDD0F}"/>
                      </a:ext>
                    </a:extLst>
                  </p:cNvPr>
                  <p:cNvSpPr txBox="1"/>
                  <p:nvPr/>
                </p:nvSpPr>
                <p:spPr>
                  <a:xfrm>
                    <a:off x="3661971" y="1418627"/>
                    <a:ext cx="4945469" cy="26813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3800" b="1" i="0" u="none" strike="noStrike" kern="1200" cap="none" spc="0" normalizeH="0" baseline="0" noProof="0" dirty="0" err="1">
                        <a:ln w="50800">
                          <a:solidFill>
                            <a:prstClr val="black"/>
                          </a:solidFill>
                        </a:ln>
                        <a:solidFill>
                          <a:srgbClr val="7030A0"/>
                        </a:solidFill>
                        <a:effectLst>
                          <a:outerShdw blurRad="50800" dist="38100" dir="2700000" algn="tl" rotWithShape="0">
                            <a:prstClr val="black">
                              <a:alpha val="40000"/>
                            </a:prstClr>
                          </a:outerShdw>
                        </a:effectLst>
                        <a:uLnTx/>
                        <a:uFillTx/>
                        <a:latin typeface="字魂70号-灵悦黑体" panose="00000500000000000000" pitchFamily="2" charset="-122"/>
                        <a:ea typeface="字魂70号-灵悦黑体" panose="00000500000000000000" pitchFamily="2" charset="-122"/>
                        <a:cs typeface="+mn-cs"/>
                      </a:rPr>
                      <a:t>Học</a:t>
                    </a:r>
                    <a:r>
                      <a:rPr kumimoji="0" lang="en-US" altLang="zh-CN" sz="13800" b="1" i="0" u="none" strike="noStrike" kern="1200" cap="none" spc="0" normalizeH="0" baseline="0" noProof="0" dirty="0">
                        <a:ln w="50800">
                          <a:solidFill>
                            <a:prstClr val="black"/>
                          </a:solidFill>
                        </a:ln>
                        <a:solidFill>
                          <a:srgbClr val="7030A0"/>
                        </a:solidFill>
                        <a:effectLst>
                          <a:outerShdw blurRad="50800" dist="38100" dir="2700000" algn="tl" rotWithShape="0">
                            <a:prstClr val="black">
                              <a:alpha val="40000"/>
                            </a:prstClr>
                          </a:outerShdw>
                        </a:effectLst>
                        <a:uLnTx/>
                        <a:uFillTx/>
                        <a:latin typeface="字魂70号-灵悦黑体" panose="00000500000000000000" pitchFamily="2" charset="-122"/>
                        <a:ea typeface="字魂70号-灵悦黑体" panose="00000500000000000000" pitchFamily="2" charset="-122"/>
                        <a:cs typeface="+mn-cs"/>
                      </a:rPr>
                      <a:t>  </a:t>
                    </a:r>
                    <a:endParaRPr kumimoji="0" lang="zh-CN" altLang="en-US" sz="13800" b="1" i="0" u="none" strike="noStrike" kern="1200" cap="none" spc="0" normalizeH="0" baseline="0" noProof="0" dirty="0">
                      <a:ln w="50800">
                        <a:solidFill>
                          <a:prstClr val="black"/>
                        </a:solidFill>
                      </a:ln>
                      <a:solidFill>
                        <a:srgbClr val="7030A0"/>
                      </a:solidFill>
                      <a:effectLst>
                        <a:outerShdw blurRad="50800" dist="38100" dir="2700000" algn="tl" rotWithShape="0">
                          <a:prstClr val="black">
                            <a:alpha val="40000"/>
                          </a:prstClr>
                        </a:outerShdw>
                      </a:effectLst>
                      <a:uLnTx/>
                      <a:uFillTx/>
                      <a:latin typeface="字魂70号-灵悦黑体" panose="00000500000000000000" pitchFamily="2" charset="-122"/>
                      <a:ea typeface="字魂70号-灵悦黑体" panose="00000500000000000000" pitchFamily="2" charset="-122"/>
                      <a:cs typeface="+mn-cs"/>
                    </a:endParaRPr>
                  </a:p>
                </p:txBody>
              </p:sp>
              <p:sp>
                <p:nvSpPr>
                  <p:cNvPr id="12" name="文本框 11">
                    <a:extLst>
                      <a:ext uri="{FF2B5EF4-FFF2-40B4-BE49-F238E27FC236}">
                        <a16:creationId xmlns:a16="http://schemas.microsoft.com/office/drawing/2014/main" id="{35AF087B-530F-4C5D-9E42-E9515A4175C6}"/>
                      </a:ext>
                    </a:extLst>
                  </p:cNvPr>
                  <p:cNvSpPr txBox="1"/>
                  <p:nvPr/>
                </p:nvSpPr>
                <p:spPr>
                  <a:xfrm>
                    <a:off x="8020091" y="2614824"/>
                    <a:ext cx="4692409" cy="160137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w="50800">
                          <a:solidFill>
                            <a:prstClr val="black"/>
                          </a:solidFill>
                        </a:ln>
                        <a:solidFill>
                          <a:srgbClr val="B01513">
                            <a:lumMod val="40000"/>
                            <a:lumOff val="60000"/>
                          </a:srgbClr>
                        </a:solidFill>
                        <a:effectLst>
                          <a:outerShdw blurRad="50800" dist="38100" dir="2700000" algn="tl" rotWithShape="0">
                            <a:prstClr val="black">
                              <a:alpha val="40000"/>
                            </a:prstClr>
                          </a:outerShdw>
                        </a:effectLst>
                        <a:uLnTx/>
                        <a:uFillTx/>
                        <a:latin typeface="字魂70号-灵悦黑体" panose="00000500000000000000" pitchFamily="2" charset="-122"/>
                        <a:ea typeface="字魂70号-灵悦黑体" panose="00000500000000000000" pitchFamily="2" charset="-122"/>
                        <a:cs typeface="+mn-cs"/>
                      </a:rPr>
                      <a:t>online</a:t>
                    </a:r>
                    <a:endParaRPr kumimoji="0" lang="zh-CN" altLang="en-US" sz="8000" b="1" i="0" u="none" strike="noStrike" kern="1200" cap="none" spc="0" normalizeH="0" baseline="0" noProof="0" dirty="0">
                      <a:ln w="50800">
                        <a:solidFill>
                          <a:prstClr val="black"/>
                        </a:solidFill>
                      </a:ln>
                      <a:solidFill>
                        <a:srgbClr val="B01513">
                          <a:lumMod val="40000"/>
                          <a:lumOff val="60000"/>
                        </a:srgbClr>
                      </a:solidFill>
                      <a:effectLst>
                        <a:outerShdw blurRad="50800" dist="38100" dir="2700000" algn="tl" rotWithShape="0">
                          <a:prstClr val="black">
                            <a:alpha val="40000"/>
                          </a:prstClr>
                        </a:outerShdw>
                      </a:effectLst>
                      <a:uLnTx/>
                      <a:uFillTx/>
                      <a:latin typeface="字魂70号-灵悦黑体" panose="00000500000000000000" pitchFamily="2" charset="-122"/>
                      <a:ea typeface="字魂70号-灵悦黑体" panose="00000500000000000000" pitchFamily="2" charset="-122"/>
                      <a:cs typeface="+mn-cs"/>
                    </a:endParaRPr>
                  </a:p>
                </p:txBody>
              </p:sp>
            </p:grpSp>
            <p:sp>
              <p:nvSpPr>
                <p:cNvPr id="18" name="文本框 17">
                  <a:extLst>
                    <a:ext uri="{FF2B5EF4-FFF2-40B4-BE49-F238E27FC236}">
                      <a16:creationId xmlns:a16="http://schemas.microsoft.com/office/drawing/2014/main" id="{A0D7B854-D5E0-40FE-887F-D0E304A9B0F0}"/>
                    </a:ext>
                  </a:extLst>
                </p:cNvPr>
                <p:cNvSpPr txBox="1"/>
                <p:nvPr/>
              </p:nvSpPr>
              <p:spPr>
                <a:xfrm>
                  <a:off x="5892628" y="3908892"/>
                  <a:ext cx="4628190"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w="9525">
                        <a:solidFill>
                          <a:prstClr val="black"/>
                        </a:solidFill>
                        <a:prstDash val="solid"/>
                      </a:ln>
                      <a:solidFill>
                        <a:prstClr val="white"/>
                      </a:solidFill>
                      <a:effectLst>
                        <a:outerShdw blurRad="12700" dist="38100" dir="2700000" algn="tl" rotWithShape="0">
                          <a:prstClr val="black">
                            <a:lumMod val="50000"/>
                          </a:prstClr>
                        </a:outerShdw>
                      </a:effectLst>
                      <a:uLnTx/>
                      <a:uFillTx/>
                      <a:latin typeface="字魂70号-灵悦黑体" panose="00000500000000000000" pitchFamily="2" charset="-122"/>
                      <a:ea typeface="字魂70号-灵悦黑体" panose="00000500000000000000" pitchFamily="2" charset="-122"/>
                      <a:cs typeface="+mn-cs"/>
                    </a:rPr>
                    <a:t>GV: DƯƠNG THỊ HOA </a:t>
                  </a:r>
                  <a:endParaRPr kumimoji="0" lang="zh-CN" altLang="en-US" sz="3200" b="1" i="0" u="none" strike="noStrike" kern="1200" cap="none" spc="0" normalizeH="0" baseline="0" noProof="0" dirty="0">
                    <a:ln w="9525">
                      <a:solidFill>
                        <a:prstClr val="black"/>
                      </a:solidFill>
                      <a:prstDash val="solid"/>
                    </a:ln>
                    <a:solidFill>
                      <a:prstClr val="white"/>
                    </a:solidFill>
                    <a:effectLst>
                      <a:outerShdw blurRad="12700" dist="38100" dir="2700000" algn="tl" rotWithShape="0">
                        <a:prstClr val="black">
                          <a:lumMod val="50000"/>
                        </a:prstClr>
                      </a:outerShdw>
                    </a:effectLst>
                    <a:uLnTx/>
                    <a:uFillTx/>
                    <a:latin typeface="字魂70号-灵悦黑体" panose="00000500000000000000" pitchFamily="2" charset="-122"/>
                    <a:ea typeface="字魂70号-灵悦黑体" panose="00000500000000000000" pitchFamily="2" charset="-122"/>
                    <a:cs typeface="+mn-cs"/>
                  </a:endParaRPr>
                </a:p>
              </p:txBody>
            </p:sp>
            <p:grpSp>
              <p:nvGrpSpPr>
                <p:cNvPr id="23" name="组合 22">
                  <a:extLst>
                    <a:ext uri="{FF2B5EF4-FFF2-40B4-BE49-F238E27FC236}">
                      <a16:creationId xmlns:a16="http://schemas.microsoft.com/office/drawing/2014/main" id="{FF78D138-CA17-4EE1-9F1A-2DE3B99AE784}"/>
                    </a:ext>
                  </a:extLst>
                </p:cNvPr>
                <p:cNvGrpSpPr/>
                <p:nvPr/>
              </p:nvGrpSpPr>
              <p:grpSpPr>
                <a:xfrm>
                  <a:off x="7407706" y="4581296"/>
                  <a:ext cx="1334332" cy="464045"/>
                  <a:chOff x="5850299" y="4819361"/>
                  <a:chExt cx="1504486" cy="523220"/>
                </a:xfrm>
                <a:solidFill>
                  <a:srgbClr val="FFC000"/>
                </a:solidFill>
                <a:effectLst>
                  <a:outerShdw blurRad="50800" dist="38100" dir="2700000" algn="tl" rotWithShape="0">
                    <a:prstClr val="black">
                      <a:alpha val="40000"/>
                    </a:prstClr>
                  </a:outerShdw>
                </a:effectLst>
              </p:grpSpPr>
              <p:sp>
                <p:nvSpPr>
                  <p:cNvPr id="24" name="椭圆 23">
                    <a:extLst>
                      <a:ext uri="{FF2B5EF4-FFF2-40B4-BE49-F238E27FC236}">
                        <a16:creationId xmlns:a16="http://schemas.microsoft.com/office/drawing/2014/main" id="{D64C1984-D277-4BC5-B9EC-2589EF980F06}"/>
                      </a:ext>
                    </a:extLst>
                  </p:cNvPr>
                  <p:cNvSpPr/>
                  <p:nvPr/>
                </p:nvSpPr>
                <p:spPr>
                  <a:xfrm>
                    <a:off x="5850299" y="4819361"/>
                    <a:ext cx="523220" cy="5232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w="9525">
                          <a:solidFill>
                            <a:prstClr val="black"/>
                          </a:solidFill>
                          <a:prstDash val="solid"/>
                        </a:ln>
                        <a:solidFill>
                          <a:srgbClr val="FF0000"/>
                        </a:solidFill>
                        <a:effectLst>
                          <a:outerShdw blurRad="12700" dist="38100" dir="2700000" algn="tl" rotWithShape="0">
                            <a:srgbClr val="54849A">
                              <a:lumMod val="60000"/>
                              <a:lumOff val="40000"/>
                            </a:srgbClr>
                          </a:outerShdw>
                        </a:effectLst>
                        <a:uLnTx/>
                        <a:uFillTx/>
                        <a:latin typeface="字魂70号-灵悦黑体" panose="00000500000000000000" pitchFamily="2" charset="-122"/>
                        <a:ea typeface="字魂70号-灵悦黑体" panose="00000500000000000000" pitchFamily="2" charset="-122"/>
                        <a:cs typeface="+mn-cs"/>
                      </a:rPr>
                      <a:t>4</a:t>
                    </a:r>
                    <a:endParaRPr kumimoji="0" lang="zh-CN" altLang="en-US" sz="4000" b="1" i="0" u="none" strike="noStrike" kern="1200" cap="none" spc="0" normalizeH="0" baseline="0" noProof="0" dirty="0">
                      <a:ln w="9525">
                        <a:solidFill>
                          <a:prstClr val="black"/>
                        </a:solidFill>
                        <a:prstDash val="solid"/>
                      </a:ln>
                      <a:solidFill>
                        <a:srgbClr val="FF0000"/>
                      </a:solidFill>
                      <a:effectLst>
                        <a:outerShdw blurRad="12700" dist="38100" dir="2700000" algn="tl" rotWithShape="0">
                          <a:srgbClr val="54849A">
                            <a:lumMod val="60000"/>
                            <a:lumOff val="40000"/>
                          </a:srgbClr>
                        </a:outerShdw>
                      </a:effectLst>
                      <a:uLnTx/>
                      <a:uFillTx/>
                      <a:latin typeface="字魂70号-灵悦黑体" panose="00000500000000000000" pitchFamily="2" charset="-122"/>
                      <a:ea typeface="字魂70号-灵悦黑体" panose="00000500000000000000" pitchFamily="2" charset="-122"/>
                      <a:cs typeface="+mn-cs"/>
                    </a:endParaRPr>
                  </a:p>
                </p:txBody>
              </p:sp>
              <p:sp>
                <p:nvSpPr>
                  <p:cNvPr id="25" name="椭圆 24">
                    <a:extLst>
                      <a:ext uri="{FF2B5EF4-FFF2-40B4-BE49-F238E27FC236}">
                        <a16:creationId xmlns:a16="http://schemas.microsoft.com/office/drawing/2014/main" id="{DDD5A429-F4F9-4DA2-AEDE-5CE46F3F42F6}"/>
                      </a:ext>
                    </a:extLst>
                  </p:cNvPr>
                  <p:cNvSpPr/>
                  <p:nvPr/>
                </p:nvSpPr>
                <p:spPr>
                  <a:xfrm>
                    <a:off x="6340932" y="4819361"/>
                    <a:ext cx="523220" cy="5232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w="9525">
                          <a:solidFill>
                            <a:prstClr val="black"/>
                          </a:solidFill>
                          <a:prstDash val="solid"/>
                        </a:ln>
                        <a:solidFill>
                          <a:srgbClr val="FF0000"/>
                        </a:solidFill>
                        <a:effectLst>
                          <a:outerShdw blurRad="12700" dist="38100" dir="2700000" algn="tl" rotWithShape="0">
                            <a:prstClr val="black">
                              <a:lumMod val="50000"/>
                            </a:prstClr>
                          </a:outerShdw>
                        </a:effectLst>
                        <a:uLnTx/>
                        <a:uFillTx/>
                        <a:latin typeface="字魂70号-灵悦黑体" panose="00000500000000000000" pitchFamily="2" charset="-122"/>
                        <a:ea typeface="字魂70号-灵悦黑体" panose="00000500000000000000" pitchFamily="2" charset="-122"/>
                        <a:cs typeface="+mn-cs"/>
                      </a:rPr>
                      <a:t>A</a:t>
                    </a:r>
                    <a:endParaRPr kumimoji="0" lang="zh-CN" altLang="en-US" sz="4000" b="1" i="0" u="none" strike="noStrike" kern="1200" cap="none" spc="0" normalizeH="0" baseline="0" noProof="0" dirty="0">
                      <a:ln w="9525">
                        <a:solidFill>
                          <a:prstClr val="black"/>
                        </a:solidFill>
                        <a:prstDash val="solid"/>
                      </a:ln>
                      <a:solidFill>
                        <a:srgbClr val="FF0000"/>
                      </a:solidFill>
                      <a:effectLst>
                        <a:outerShdw blurRad="12700" dist="38100" dir="2700000" algn="tl" rotWithShape="0">
                          <a:prstClr val="black">
                            <a:lumMod val="50000"/>
                          </a:prstClr>
                        </a:outerShdw>
                      </a:effectLst>
                      <a:uLnTx/>
                      <a:uFillTx/>
                      <a:latin typeface="字魂70号-灵悦黑体" panose="00000500000000000000" pitchFamily="2" charset="-122"/>
                      <a:ea typeface="字魂70号-灵悦黑体" panose="00000500000000000000" pitchFamily="2" charset="-122"/>
                      <a:cs typeface="+mn-cs"/>
                    </a:endParaRPr>
                  </a:p>
                </p:txBody>
              </p:sp>
              <p:sp>
                <p:nvSpPr>
                  <p:cNvPr id="26" name="椭圆 25">
                    <a:extLst>
                      <a:ext uri="{FF2B5EF4-FFF2-40B4-BE49-F238E27FC236}">
                        <a16:creationId xmlns:a16="http://schemas.microsoft.com/office/drawing/2014/main" id="{D57F399F-CAA3-4EC6-9B32-7BB273AE7F18}"/>
                      </a:ext>
                    </a:extLst>
                  </p:cNvPr>
                  <p:cNvSpPr/>
                  <p:nvPr/>
                </p:nvSpPr>
                <p:spPr>
                  <a:xfrm>
                    <a:off x="6831565" y="4819361"/>
                    <a:ext cx="523220" cy="5232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w="9525">
                          <a:solidFill>
                            <a:prstClr val="black"/>
                          </a:solidFill>
                          <a:prstDash val="solid"/>
                        </a:ln>
                        <a:solidFill>
                          <a:srgbClr val="FF0000"/>
                        </a:solidFill>
                        <a:effectLst>
                          <a:outerShdw blurRad="12700" dist="38100" dir="2700000" algn="tl" rotWithShape="0">
                            <a:prstClr val="black">
                              <a:lumMod val="50000"/>
                            </a:prstClr>
                          </a:outerShdw>
                        </a:effectLst>
                        <a:uLnTx/>
                        <a:uFillTx/>
                        <a:latin typeface="字魂70号-灵悦黑体" panose="00000500000000000000" pitchFamily="2" charset="-122"/>
                        <a:ea typeface="字魂70号-灵悦黑体" panose="00000500000000000000" pitchFamily="2" charset="-122"/>
                        <a:cs typeface="+mn-cs"/>
                      </a:rPr>
                      <a:t>5</a:t>
                    </a:r>
                    <a:endParaRPr kumimoji="0" lang="zh-CN" altLang="en-US" sz="4000" b="1" i="0" u="none" strike="noStrike" kern="1200" cap="none" spc="0" normalizeH="0" baseline="0" noProof="0" dirty="0">
                      <a:ln w="9525">
                        <a:solidFill>
                          <a:prstClr val="black"/>
                        </a:solidFill>
                        <a:prstDash val="solid"/>
                      </a:ln>
                      <a:solidFill>
                        <a:srgbClr val="FF0000"/>
                      </a:solidFill>
                      <a:effectLst>
                        <a:outerShdw blurRad="12700" dist="38100" dir="2700000" algn="tl" rotWithShape="0">
                          <a:prstClr val="black">
                            <a:lumMod val="50000"/>
                          </a:prstClr>
                        </a:outerShdw>
                      </a:effectLst>
                      <a:uLnTx/>
                      <a:uFillTx/>
                      <a:latin typeface="字魂70号-灵悦黑体" panose="00000500000000000000" pitchFamily="2" charset="-122"/>
                      <a:ea typeface="字魂70号-灵悦黑体" panose="00000500000000000000" pitchFamily="2" charset="-122"/>
                      <a:cs typeface="+mn-cs"/>
                    </a:endParaRPr>
                  </a:p>
                </p:txBody>
              </p:sp>
            </p:grpSp>
          </p:grpSp>
          <p:pic>
            <p:nvPicPr>
              <p:cNvPr id="31" name="图片 30">
                <a:extLst>
                  <a:ext uri="{FF2B5EF4-FFF2-40B4-BE49-F238E27FC236}">
                    <a16:creationId xmlns:a16="http://schemas.microsoft.com/office/drawing/2014/main" id="{988F223B-B647-4C9C-99AE-61E91051037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8654" t="11963" r="28365" b="50000"/>
              <a:stretch/>
            </p:blipFill>
            <p:spPr>
              <a:xfrm>
                <a:off x="8292213" y="595207"/>
                <a:ext cx="1917198" cy="1784839"/>
              </a:xfrm>
              <a:prstGeom prst="rect">
                <a:avLst/>
              </a:prstGeom>
            </p:spPr>
          </p:pic>
        </p:grpSp>
        <p:pic>
          <p:nvPicPr>
            <p:cNvPr id="35" name="图片 34">
              <a:extLst>
                <a:ext uri="{FF2B5EF4-FFF2-40B4-BE49-F238E27FC236}">
                  <a16:creationId xmlns:a16="http://schemas.microsoft.com/office/drawing/2014/main" id="{58EA651B-C26B-429E-8B24-3D0B801E7C6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9327" t="36751" r="13654" b="21877"/>
            <a:stretch/>
          </p:blipFill>
          <p:spPr>
            <a:xfrm rot="19186949">
              <a:off x="3905252" y="914906"/>
              <a:ext cx="1727023" cy="2361239"/>
            </a:xfrm>
            <a:prstGeom prst="rect">
              <a:avLst/>
            </a:prstGeom>
          </p:spPr>
        </p:pic>
      </p:grpSp>
      <p:pic>
        <p:nvPicPr>
          <p:cNvPr id="38" name="口哨版轻松欢快夏日旅行配乐-26秒">
            <a:hlinkClick r:id="" action="ppaction://media"/>
            <a:extLst>
              <a:ext uri="{FF2B5EF4-FFF2-40B4-BE49-F238E27FC236}">
                <a16:creationId xmlns:a16="http://schemas.microsoft.com/office/drawing/2014/main" id="{5810938B-4387-4A0C-8FA5-8567185EA6CE}"/>
              </a:ext>
            </a:extLst>
          </p:cNvPr>
          <p:cNvPicPr>
            <a:picLocks noChangeAspect="1"/>
          </p:cNvPicPr>
          <p:nvPr>
            <a:audioFile r:link="rId2"/>
            <p:extLst>
              <p:ext uri="{DAA4B4D4-6D71-4841-9C94-3DE7FCFB9230}">
                <p14:media xmlns:p14="http://schemas.microsoft.com/office/powerpoint/2010/main" r:embed="rId1">
                  <p14:fade in="500" out="500"/>
                </p14:media>
              </p:ext>
            </p:extLst>
          </p:nvPr>
        </p:nvPicPr>
        <p:blipFill>
          <a:blip r:embed="rId7"/>
          <a:stretch>
            <a:fillRect/>
          </a:stretch>
        </p:blipFill>
        <p:spPr>
          <a:xfrm>
            <a:off x="10363200" y="7134058"/>
            <a:ext cx="609600" cy="609600"/>
          </a:xfrm>
          <a:prstGeom prst="rect">
            <a:avLst/>
          </a:prstGeom>
        </p:spPr>
      </p:pic>
    </p:spTree>
    <p:extLst>
      <p:ext uri="{BB962C8B-B14F-4D97-AF65-F5344CB8AC3E}">
        <p14:creationId xmlns:p14="http://schemas.microsoft.com/office/powerpoint/2010/main" val="31090874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26064" fill="hold"/>
                                        <p:tgtEl>
                                          <p:spTgt spid="3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1" fill="hold" display="0">
                  <p:stCondLst>
                    <p:cond delay="indefinite"/>
                  </p:stCondLst>
                  <p:endCondLst>
                    <p:cond evt="onStopAudio" delay="0">
                      <p:tgtEl>
                        <p:sldTgt/>
                      </p:tgtEl>
                    </p:cond>
                  </p:endCondLst>
                </p:cTn>
                <p:tgtEl>
                  <p:spTgt spid="3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6693" y="1146701"/>
            <a:ext cx="8821783" cy="523220"/>
          </a:xfrm>
          <a:prstGeom prst="rect">
            <a:avLst/>
          </a:prstGeom>
        </p:spPr>
        <p:txBody>
          <a:bodyPr wrap="square">
            <a:spAutoFit/>
          </a:bodyPr>
          <a:lstStyle/>
          <a:p>
            <a:r>
              <a:rPr lang="en-US" sz="2800" b="1" dirty="0">
                <a:solidFill>
                  <a:srgbClr val="025E11"/>
                </a:solidFill>
                <a:latin typeface="Times New Roman" panose="02020603050405020304" pitchFamily="18" charset="0"/>
                <a:cs typeface="Times New Roman" panose="02020603050405020304" pitchFamily="18" charset="0"/>
              </a:rPr>
              <a:t>3. </a:t>
            </a:r>
            <a:r>
              <a:rPr lang="en-US" sz="2800" b="1" dirty="0" err="1">
                <a:solidFill>
                  <a:srgbClr val="025E11"/>
                </a:solidFill>
                <a:latin typeface="Times New Roman" panose="02020603050405020304" pitchFamily="18" charset="0"/>
                <a:cs typeface="Times New Roman" panose="02020603050405020304" pitchFamily="18" charset="0"/>
              </a:rPr>
              <a:t>Từ</a:t>
            </a:r>
            <a:r>
              <a:rPr lang="en-US" sz="2800" b="1" dirty="0">
                <a:solidFill>
                  <a:srgbClr val="025E11"/>
                </a:solidFill>
                <a:latin typeface="Times New Roman" panose="02020603050405020304" pitchFamily="18" charset="0"/>
                <a:cs typeface="Times New Roman" panose="02020603050405020304" pitchFamily="18" charset="0"/>
              </a:rPr>
              <a:t> </a:t>
            </a:r>
            <a:r>
              <a:rPr lang="en-US" sz="2800" b="1" dirty="0" err="1">
                <a:solidFill>
                  <a:srgbClr val="025E11"/>
                </a:solidFill>
                <a:latin typeface="Times New Roman" panose="02020603050405020304" pitchFamily="18" charset="0"/>
                <a:cs typeface="Times New Roman" panose="02020603050405020304" pitchFamily="18" charset="0"/>
              </a:rPr>
              <a:t>hai</a:t>
            </a:r>
            <a:r>
              <a:rPr lang="en-US" sz="2800" b="1" dirty="0">
                <a:solidFill>
                  <a:srgbClr val="025E11"/>
                </a:solidFill>
                <a:latin typeface="Times New Roman" panose="02020603050405020304" pitchFamily="18" charset="0"/>
                <a:cs typeface="Times New Roman" panose="02020603050405020304" pitchFamily="18" charset="0"/>
              </a:rPr>
              <a:t> </a:t>
            </a:r>
            <a:r>
              <a:rPr lang="en-US" sz="2800" b="1" dirty="0" err="1">
                <a:solidFill>
                  <a:srgbClr val="025E11"/>
                </a:solidFill>
                <a:latin typeface="Times New Roman" panose="02020603050405020304" pitchFamily="18" charset="0"/>
                <a:cs typeface="Times New Roman" panose="02020603050405020304" pitchFamily="18" charset="0"/>
              </a:rPr>
              <a:t>bài</a:t>
            </a:r>
            <a:r>
              <a:rPr lang="en-US" sz="2800" b="1" dirty="0">
                <a:solidFill>
                  <a:srgbClr val="025E11"/>
                </a:solidFill>
                <a:latin typeface="Times New Roman" panose="02020603050405020304" pitchFamily="18" charset="0"/>
                <a:cs typeface="Times New Roman" panose="02020603050405020304" pitchFamily="18" charset="0"/>
              </a:rPr>
              <a:t> </a:t>
            </a:r>
            <a:r>
              <a:rPr lang="en-US" sz="2800" b="1" dirty="0" err="1">
                <a:solidFill>
                  <a:srgbClr val="025E11"/>
                </a:solidFill>
                <a:latin typeface="Times New Roman" panose="02020603050405020304" pitchFamily="18" charset="0"/>
                <a:cs typeface="Times New Roman" panose="02020603050405020304" pitchFamily="18" charset="0"/>
              </a:rPr>
              <a:t>tập</a:t>
            </a:r>
            <a:r>
              <a:rPr lang="en-US" sz="2800" b="1" dirty="0">
                <a:solidFill>
                  <a:srgbClr val="025E11"/>
                </a:solidFill>
                <a:latin typeface="Times New Roman" panose="02020603050405020304" pitchFamily="18" charset="0"/>
                <a:cs typeface="Times New Roman" panose="02020603050405020304" pitchFamily="18" charset="0"/>
              </a:rPr>
              <a:t> </a:t>
            </a:r>
            <a:r>
              <a:rPr lang="en-US" sz="2800" b="1" dirty="0" err="1">
                <a:solidFill>
                  <a:srgbClr val="025E11"/>
                </a:solidFill>
                <a:latin typeface="Times New Roman" panose="02020603050405020304" pitchFamily="18" charset="0"/>
                <a:cs typeface="Times New Roman" panose="02020603050405020304" pitchFamily="18" charset="0"/>
              </a:rPr>
              <a:t>trên</a:t>
            </a:r>
            <a:r>
              <a:rPr lang="en-US" sz="2800" b="1" dirty="0">
                <a:solidFill>
                  <a:srgbClr val="025E11"/>
                </a:solidFill>
                <a:latin typeface="Times New Roman" panose="02020603050405020304" pitchFamily="18" charset="0"/>
                <a:cs typeface="Times New Roman" panose="02020603050405020304" pitchFamily="18" charset="0"/>
              </a:rPr>
              <a:t>, </a:t>
            </a:r>
            <a:r>
              <a:rPr lang="en-US" sz="2800" b="1" dirty="0" err="1">
                <a:solidFill>
                  <a:srgbClr val="025E11"/>
                </a:solidFill>
                <a:latin typeface="Times New Roman" panose="02020603050405020304" pitchFamily="18" charset="0"/>
                <a:cs typeface="Times New Roman" panose="02020603050405020304" pitchFamily="18" charset="0"/>
              </a:rPr>
              <a:t>hãy</a:t>
            </a:r>
            <a:r>
              <a:rPr lang="en-US" sz="2800" b="1" dirty="0">
                <a:solidFill>
                  <a:srgbClr val="025E11"/>
                </a:solidFill>
                <a:latin typeface="Times New Roman" panose="02020603050405020304" pitchFamily="18" charset="0"/>
                <a:cs typeface="Times New Roman" panose="02020603050405020304" pitchFamily="18" charset="0"/>
              </a:rPr>
              <a:t> </a:t>
            </a:r>
            <a:r>
              <a:rPr lang="en-US" sz="2800" b="1" dirty="0" err="1">
                <a:solidFill>
                  <a:srgbClr val="025E11"/>
                </a:solidFill>
                <a:latin typeface="Times New Roman" panose="02020603050405020304" pitchFamily="18" charset="0"/>
                <a:cs typeface="Times New Roman" panose="02020603050405020304" pitchFamily="18" charset="0"/>
              </a:rPr>
              <a:t>rút</a:t>
            </a:r>
            <a:r>
              <a:rPr lang="en-US" sz="2800" b="1" dirty="0">
                <a:solidFill>
                  <a:srgbClr val="025E11"/>
                </a:solidFill>
                <a:latin typeface="Times New Roman" panose="02020603050405020304" pitchFamily="18" charset="0"/>
                <a:cs typeface="Times New Roman" panose="02020603050405020304" pitchFamily="18" charset="0"/>
              </a:rPr>
              <a:t> </a:t>
            </a:r>
            <a:r>
              <a:rPr lang="en-US" sz="2800" b="1" dirty="0" err="1">
                <a:solidFill>
                  <a:srgbClr val="025E11"/>
                </a:solidFill>
                <a:latin typeface="Times New Roman" panose="02020603050405020304" pitchFamily="18" charset="0"/>
                <a:cs typeface="Times New Roman" panose="02020603050405020304" pitchFamily="18" charset="0"/>
              </a:rPr>
              <a:t>ra</a:t>
            </a:r>
            <a:r>
              <a:rPr lang="en-US" sz="2800" b="1" dirty="0">
                <a:solidFill>
                  <a:srgbClr val="025E11"/>
                </a:solidFill>
                <a:latin typeface="Times New Roman" panose="02020603050405020304" pitchFamily="18" charset="0"/>
                <a:cs typeface="Times New Roman" panose="02020603050405020304" pitchFamily="18" charset="0"/>
              </a:rPr>
              <a:t> </a:t>
            </a:r>
            <a:r>
              <a:rPr lang="en-US" sz="2800" b="1" dirty="0" err="1">
                <a:solidFill>
                  <a:srgbClr val="025E11"/>
                </a:solidFill>
                <a:latin typeface="Times New Roman" panose="02020603050405020304" pitchFamily="18" charset="0"/>
                <a:cs typeface="Times New Roman" panose="02020603050405020304" pitchFamily="18" charset="0"/>
              </a:rPr>
              <a:t>nhận</a:t>
            </a:r>
            <a:r>
              <a:rPr lang="en-US" sz="2800" b="1" dirty="0">
                <a:solidFill>
                  <a:srgbClr val="025E11"/>
                </a:solidFill>
                <a:latin typeface="Times New Roman" panose="02020603050405020304" pitchFamily="18" charset="0"/>
                <a:cs typeface="Times New Roman" panose="02020603050405020304" pitchFamily="18" charset="0"/>
              </a:rPr>
              <a:t> </a:t>
            </a:r>
            <a:r>
              <a:rPr lang="en-US" sz="2800" b="1" dirty="0" err="1">
                <a:solidFill>
                  <a:srgbClr val="025E11"/>
                </a:solidFill>
                <a:latin typeface="Times New Roman" panose="02020603050405020304" pitchFamily="18" charset="0"/>
                <a:cs typeface="Times New Roman" panose="02020603050405020304" pitchFamily="18" charset="0"/>
              </a:rPr>
              <a:t>xét</a:t>
            </a:r>
            <a:r>
              <a:rPr lang="en-US" sz="2800" b="1" dirty="0">
                <a:solidFill>
                  <a:srgbClr val="025E11"/>
                </a:solidFill>
                <a:latin typeface="Times New Roman" panose="02020603050405020304" pitchFamily="18" charset="0"/>
                <a:cs typeface="Times New Roman" panose="02020603050405020304" pitchFamily="18" charset="0"/>
              </a:rPr>
              <a:t>:</a:t>
            </a:r>
          </a:p>
        </p:txBody>
      </p:sp>
      <p:sp>
        <p:nvSpPr>
          <p:cNvPr id="7" name="Rectangle 6"/>
          <p:cNvSpPr/>
          <p:nvPr/>
        </p:nvSpPr>
        <p:spPr>
          <a:xfrm>
            <a:off x="1277984" y="2764372"/>
            <a:ext cx="10426336" cy="954107"/>
          </a:xfrm>
          <a:prstGeom prst="rect">
            <a:avLst/>
          </a:prstGeom>
        </p:spPr>
        <p:txBody>
          <a:bodyPr wrap="square">
            <a:spAutoFit/>
          </a:bodyPr>
          <a:lstStyle/>
          <a:p>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Mỗi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đoạn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văn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trong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bài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văn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kể</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chuyện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kể</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một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sự</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việc</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trong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một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chuỗi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sự</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việc</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làm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nòng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cốt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cho</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diễn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biến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của</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truyện</a:t>
            </a:r>
            <a:r>
              <a:rPr lang="en-US" sz="2800" b="1" dirty="0">
                <a:solidFill>
                  <a:schemeClr val="bg1"/>
                </a:solidFill>
                <a:latin typeface="Times New Roman" panose="02020603050405020304" pitchFamily="18" charset="0"/>
                <a:cs typeface="Times New Roman" panose="02020603050405020304" pitchFamily="18" charset="0"/>
              </a:rPr>
              <a:t>.</a:t>
            </a:r>
          </a:p>
        </p:txBody>
      </p:sp>
      <p:sp>
        <p:nvSpPr>
          <p:cNvPr id="8" name="Rectangle 7"/>
          <p:cNvSpPr/>
          <p:nvPr/>
        </p:nvSpPr>
        <p:spPr>
          <a:xfrm>
            <a:off x="1177835" y="2023784"/>
            <a:ext cx="8821783" cy="523220"/>
          </a:xfrm>
          <a:prstGeom prst="rect">
            <a:avLst/>
          </a:prstGeom>
        </p:spPr>
        <p:txBody>
          <a:bodyPr wrap="square">
            <a:spAutoFit/>
          </a:bodyPr>
          <a:lstStyle/>
          <a:p>
            <a:r>
              <a:rPr lang="en-US" sz="2800" b="1">
                <a:solidFill>
                  <a:srgbClr val="025E11"/>
                </a:solidFill>
                <a:latin typeface="Times New Roman" panose="02020603050405020304" pitchFamily="18" charset="0"/>
                <a:cs typeface="Times New Roman" panose="02020603050405020304" pitchFamily="18" charset="0"/>
              </a:rPr>
              <a:t>a) Mỗi đoạn văn trong bài văn kể chuyện kể điều gì?</a:t>
            </a:r>
          </a:p>
        </p:txBody>
      </p:sp>
      <p:sp>
        <p:nvSpPr>
          <p:cNvPr id="11" name="Rectangle 10"/>
          <p:cNvSpPr/>
          <p:nvPr/>
        </p:nvSpPr>
        <p:spPr>
          <a:xfrm>
            <a:off x="1286693" y="4055907"/>
            <a:ext cx="8821783" cy="523220"/>
          </a:xfrm>
          <a:prstGeom prst="rect">
            <a:avLst/>
          </a:prstGeom>
        </p:spPr>
        <p:txBody>
          <a:bodyPr wrap="square">
            <a:spAutoFit/>
          </a:bodyPr>
          <a:lstStyle/>
          <a:p>
            <a:r>
              <a:rPr lang="en-US" sz="2800" b="1" dirty="0">
                <a:solidFill>
                  <a:srgbClr val="025E11"/>
                </a:solidFill>
                <a:latin typeface="Times New Roman" panose="02020603050405020304" pitchFamily="18" charset="0"/>
                <a:cs typeface="Times New Roman" panose="02020603050405020304" pitchFamily="18" charset="0"/>
              </a:rPr>
              <a:t>b) </a:t>
            </a:r>
            <a:r>
              <a:rPr lang="en-US" sz="2800" b="1" dirty="0" err="1">
                <a:solidFill>
                  <a:srgbClr val="025E11"/>
                </a:solidFill>
                <a:latin typeface="Times New Roman" panose="02020603050405020304" pitchFamily="18" charset="0"/>
                <a:cs typeface="Times New Roman" panose="02020603050405020304" pitchFamily="18" charset="0"/>
              </a:rPr>
              <a:t>Đoạn</a:t>
            </a:r>
            <a:r>
              <a:rPr lang="en-US" sz="2800" b="1" dirty="0">
                <a:solidFill>
                  <a:srgbClr val="025E11"/>
                </a:solidFill>
                <a:latin typeface="Times New Roman" panose="02020603050405020304" pitchFamily="18" charset="0"/>
                <a:cs typeface="Times New Roman" panose="02020603050405020304" pitchFamily="18" charset="0"/>
              </a:rPr>
              <a:t> </a:t>
            </a:r>
            <a:r>
              <a:rPr lang="en-US" sz="2800" b="1" dirty="0" err="1">
                <a:solidFill>
                  <a:srgbClr val="025E11"/>
                </a:solidFill>
                <a:latin typeface="Times New Roman" panose="02020603050405020304" pitchFamily="18" charset="0"/>
                <a:cs typeface="Times New Roman" panose="02020603050405020304" pitchFamily="18" charset="0"/>
              </a:rPr>
              <a:t>văn</a:t>
            </a:r>
            <a:r>
              <a:rPr lang="en-US" sz="2800" b="1" dirty="0">
                <a:solidFill>
                  <a:srgbClr val="025E11"/>
                </a:solidFill>
                <a:latin typeface="Times New Roman" panose="02020603050405020304" pitchFamily="18" charset="0"/>
                <a:cs typeface="Times New Roman" panose="02020603050405020304" pitchFamily="18" charset="0"/>
              </a:rPr>
              <a:t> </a:t>
            </a:r>
            <a:r>
              <a:rPr lang="en-US" sz="2800" b="1" dirty="0" err="1">
                <a:solidFill>
                  <a:srgbClr val="025E11"/>
                </a:solidFill>
                <a:latin typeface="Times New Roman" panose="02020603050405020304" pitchFamily="18" charset="0"/>
                <a:cs typeface="Times New Roman" panose="02020603050405020304" pitchFamily="18" charset="0"/>
              </a:rPr>
              <a:t>được</a:t>
            </a:r>
            <a:r>
              <a:rPr lang="en-US" sz="2800" b="1" dirty="0">
                <a:solidFill>
                  <a:srgbClr val="025E11"/>
                </a:solidFill>
                <a:latin typeface="Times New Roman" panose="02020603050405020304" pitchFamily="18" charset="0"/>
                <a:cs typeface="Times New Roman" panose="02020603050405020304" pitchFamily="18" charset="0"/>
              </a:rPr>
              <a:t> </a:t>
            </a:r>
            <a:r>
              <a:rPr lang="en-US" sz="2800" b="1" dirty="0" err="1">
                <a:solidFill>
                  <a:srgbClr val="025E11"/>
                </a:solidFill>
                <a:latin typeface="Times New Roman" panose="02020603050405020304" pitchFamily="18" charset="0"/>
                <a:cs typeface="Times New Roman" panose="02020603050405020304" pitchFamily="18" charset="0"/>
              </a:rPr>
              <a:t>nhận</a:t>
            </a:r>
            <a:r>
              <a:rPr lang="en-US" sz="2800" b="1" dirty="0">
                <a:solidFill>
                  <a:srgbClr val="025E11"/>
                </a:solidFill>
                <a:latin typeface="Times New Roman" panose="02020603050405020304" pitchFamily="18" charset="0"/>
                <a:cs typeface="Times New Roman" panose="02020603050405020304" pitchFamily="18" charset="0"/>
              </a:rPr>
              <a:t> </a:t>
            </a:r>
            <a:r>
              <a:rPr lang="en-US" sz="2800" b="1" dirty="0" err="1">
                <a:solidFill>
                  <a:srgbClr val="025E11"/>
                </a:solidFill>
                <a:latin typeface="Times New Roman" panose="02020603050405020304" pitchFamily="18" charset="0"/>
                <a:cs typeface="Times New Roman" panose="02020603050405020304" pitchFamily="18" charset="0"/>
              </a:rPr>
              <a:t>ra</a:t>
            </a:r>
            <a:r>
              <a:rPr lang="en-US" sz="2800" b="1" dirty="0">
                <a:solidFill>
                  <a:srgbClr val="025E11"/>
                </a:solidFill>
                <a:latin typeface="Times New Roman" panose="02020603050405020304" pitchFamily="18" charset="0"/>
                <a:cs typeface="Times New Roman" panose="02020603050405020304" pitchFamily="18" charset="0"/>
              </a:rPr>
              <a:t> </a:t>
            </a:r>
            <a:r>
              <a:rPr lang="en-US" sz="2800" b="1" dirty="0" err="1">
                <a:solidFill>
                  <a:srgbClr val="025E11"/>
                </a:solidFill>
                <a:latin typeface="Times New Roman" panose="02020603050405020304" pitchFamily="18" charset="0"/>
                <a:cs typeface="Times New Roman" panose="02020603050405020304" pitchFamily="18" charset="0"/>
              </a:rPr>
              <a:t>nhờ</a:t>
            </a:r>
            <a:r>
              <a:rPr lang="en-US" sz="2800" b="1" dirty="0">
                <a:solidFill>
                  <a:srgbClr val="025E11"/>
                </a:solidFill>
                <a:latin typeface="Times New Roman" panose="02020603050405020304" pitchFamily="18" charset="0"/>
                <a:cs typeface="Times New Roman" panose="02020603050405020304" pitchFamily="18" charset="0"/>
              </a:rPr>
              <a:t> </a:t>
            </a:r>
            <a:r>
              <a:rPr lang="en-US" sz="2800" b="1" dirty="0" err="1">
                <a:solidFill>
                  <a:srgbClr val="025E11"/>
                </a:solidFill>
                <a:latin typeface="Times New Roman" panose="02020603050405020304" pitchFamily="18" charset="0"/>
                <a:cs typeface="Times New Roman" panose="02020603050405020304" pitchFamily="18" charset="0"/>
              </a:rPr>
              <a:t>dấu</a:t>
            </a:r>
            <a:r>
              <a:rPr lang="en-US" sz="2800" b="1" dirty="0">
                <a:solidFill>
                  <a:srgbClr val="025E11"/>
                </a:solidFill>
                <a:latin typeface="Times New Roman" panose="02020603050405020304" pitchFamily="18" charset="0"/>
                <a:cs typeface="Times New Roman" panose="02020603050405020304" pitchFamily="18" charset="0"/>
              </a:rPr>
              <a:t> </a:t>
            </a:r>
            <a:r>
              <a:rPr lang="en-US" sz="2800" b="1" dirty="0" err="1">
                <a:solidFill>
                  <a:srgbClr val="025E11"/>
                </a:solidFill>
                <a:latin typeface="Times New Roman" panose="02020603050405020304" pitchFamily="18" charset="0"/>
                <a:cs typeface="Times New Roman" panose="02020603050405020304" pitchFamily="18" charset="0"/>
              </a:rPr>
              <a:t>hiệu</a:t>
            </a:r>
            <a:r>
              <a:rPr lang="en-US" sz="2800" b="1" dirty="0">
                <a:solidFill>
                  <a:srgbClr val="025E11"/>
                </a:solidFill>
                <a:latin typeface="Times New Roman" panose="02020603050405020304" pitchFamily="18" charset="0"/>
                <a:cs typeface="Times New Roman" panose="02020603050405020304" pitchFamily="18" charset="0"/>
              </a:rPr>
              <a:t> </a:t>
            </a:r>
            <a:r>
              <a:rPr lang="en-US" sz="2800" b="1" dirty="0" err="1">
                <a:solidFill>
                  <a:srgbClr val="025E11"/>
                </a:solidFill>
                <a:latin typeface="Times New Roman" panose="02020603050405020304" pitchFamily="18" charset="0"/>
                <a:cs typeface="Times New Roman" panose="02020603050405020304" pitchFamily="18" charset="0"/>
              </a:rPr>
              <a:t>nào</a:t>
            </a:r>
            <a:r>
              <a:rPr lang="en-US" sz="2800" b="1" dirty="0">
                <a:solidFill>
                  <a:srgbClr val="025E11"/>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1389018" y="4916555"/>
            <a:ext cx="8839199" cy="523220"/>
          </a:xfrm>
          <a:prstGeom prst="rect">
            <a:avLst/>
          </a:prstGeom>
        </p:spPr>
        <p:txBody>
          <a:bodyPr wrap="square">
            <a:spAutoFit/>
          </a:bodyPr>
          <a:lstStyle/>
          <a:p>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Hết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một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đoạn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văn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cần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chấm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duống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dòng</a:t>
            </a:r>
            <a:r>
              <a:rPr lang="en-US" sz="2800" b="1"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803517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80">
                                          <p:stCondLst>
                                            <p:cond delay="0"/>
                                          </p:stCondLst>
                                        </p:cTn>
                                        <p:tgtEl>
                                          <p:spTgt spid="11"/>
                                        </p:tgtEl>
                                      </p:cBhvr>
                                    </p:animEffect>
                                    <p:anim calcmode="lin" valueType="num">
                                      <p:cBhvr>
                                        <p:cTn id="2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1" dur="26">
                                          <p:stCondLst>
                                            <p:cond delay="650"/>
                                          </p:stCondLst>
                                        </p:cTn>
                                        <p:tgtEl>
                                          <p:spTgt spid="11"/>
                                        </p:tgtEl>
                                      </p:cBhvr>
                                      <p:to x="100000" y="60000"/>
                                    </p:animScale>
                                    <p:animScale>
                                      <p:cBhvr>
                                        <p:cTn id="32" dur="166" decel="50000">
                                          <p:stCondLst>
                                            <p:cond delay="676"/>
                                          </p:stCondLst>
                                        </p:cTn>
                                        <p:tgtEl>
                                          <p:spTgt spid="11"/>
                                        </p:tgtEl>
                                      </p:cBhvr>
                                      <p:to x="100000" y="100000"/>
                                    </p:animScale>
                                    <p:animScale>
                                      <p:cBhvr>
                                        <p:cTn id="33" dur="26">
                                          <p:stCondLst>
                                            <p:cond delay="1312"/>
                                          </p:stCondLst>
                                        </p:cTn>
                                        <p:tgtEl>
                                          <p:spTgt spid="11"/>
                                        </p:tgtEl>
                                      </p:cBhvr>
                                      <p:to x="100000" y="80000"/>
                                    </p:animScale>
                                    <p:animScale>
                                      <p:cBhvr>
                                        <p:cTn id="34" dur="166" decel="50000">
                                          <p:stCondLst>
                                            <p:cond delay="1338"/>
                                          </p:stCondLst>
                                        </p:cTn>
                                        <p:tgtEl>
                                          <p:spTgt spid="11"/>
                                        </p:tgtEl>
                                      </p:cBhvr>
                                      <p:to x="100000" y="100000"/>
                                    </p:animScale>
                                    <p:animScale>
                                      <p:cBhvr>
                                        <p:cTn id="35" dur="26">
                                          <p:stCondLst>
                                            <p:cond delay="1642"/>
                                          </p:stCondLst>
                                        </p:cTn>
                                        <p:tgtEl>
                                          <p:spTgt spid="11"/>
                                        </p:tgtEl>
                                      </p:cBhvr>
                                      <p:to x="100000" y="90000"/>
                                    </p:animScale>
                                    <p:animScale>
                                      <p:cBhvr>
                                        <p:cTn id="36" dur="166" decel="50000">
                                          <p:stCondLst>
                                            <p:cond delay="1668"/>
                                          </p:stCondLst>
                                        </p:cTn>
                                        <p:tgtEl>
                                          <p:spTgt spid="11"/>
                                        </p:tgtEl>
                                      </p:cBhvr>
                                      <p:to x="100000" y="100000"/>
                                    </p:animScale>
                                    <p:animScale>
                                      <p:cBhvr>
                                        <p:cTn id="37" dur="26">
                                          <p:stCondLst>
                                            <p:cond delay="1808"/>
                                          </p:stCondLst>
                                        </p:cTn>
                                        <p:tgtEl>
                                          <p:spTgt spid="11"/>
                                        </p:tgtEl>
                                      </p:cBhvr>
                                      <p:to x="100000" y="95000"/>
                                    </p:animScale>
                                    <p:animScale>
                                      <p:cBhvr>
                                        <p:cTn id="38" dur="166" decel="50000">
                                          <p:stCondLst>
                                            <p:cond delay="1834"/>
                                          </p:stCondLst>
                                        </p:cTn>
                                        <p:tgtEl>
                                          <p:spTgt spid="11"/>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randombar(horizontal)">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934789" y="983363"/>
            <a:ext cx="3139440" cy="584775"/>
          </a:xfrm>
          <a:prstGeom prst="rect">
            <a:avLst/>
          </a:prstGeom>
          <a:noFill/>
        </p:spPr>
        <p:txBody>
          <a:bodyPr wrap="square" rtlCol="0">
            <a:spAutoFit/>
          </a:bodyPr>
          <a:lstStyle/>
          <a:p>
            <a:r>
              <a:rPr lang="en-US" sz="3200" b="1" dirty="0">
                <a:solidFill>
                  <a:srgbClr val="00B0F0"/>
                </a:solidFill>
                <a:latin typeface="Times New Roman" panose="02020603050405020304" pitchFamily="18" charset="0"/>
                <a:cs typeface="Times New Roman" panose="02020603050405020304" pitchFamily="18" charset="0"/>
              </a:rPr>
              <a:t>II. </a:t>
            </a:r>
            <a:r>
              <a:rPr lang="en-US" sz="3200" b="1" dirty="0" err="1">
                <a:solidFill>
                  <a:srgbClr val="00B0F0"/>
                </a:solidFill>
                <a:latin typeface="Times New Roman" panose="02020603050405020304" pitchFamily="18" charset="0"/>
                <a:cs typeface="Times New Roman" panose="02020603050405020304" pitchFamily="18" charset="0"/>
              </a:rPr>
              <a:t>Ghi</a:t>
            </a:r>
            <a:r>
              <a:rPr lang="en-US" sz="3200" b="1" dirty="0">
                <a:solidFill>
                  <a:srgbClr val="00B0F0"/>
                </a:solidFill>
                <a:latin typeface="Times New Roman" panose="02020603050405020304" pitchFamily="18" charset="0"/>
                <a:cs typeface="Times New Roman" panose="02020603050405020304" pitchFamily="18" charset="0"/>
              </a:rPr>
              <a:t> </a:t>
            </a:r>
            <a:r>
              <a:rPr lang="en-US" sz="3200" b="1" dirty="0" err="1">
                <a:solidFill>
                  <a:srgbClr val="00B0F0"/>
                </a:solidFill>
                <a:latin typeface="Times New Roman" panose="02020603050405020304" pitchFamily="18" charset="0"/>
                <a:cs typeface="Times New Roman" panose="02020603050405020304" pitchFamily="18" charset="0"/>
              </a:rPr>
              <a:t>nhớ</a:t>
            </a:r>
            <a:endParaRPr lang="en-US" sz="3200" b="1" dirty="0">
              <a:solidFill>
                <a:srgbClr val="00B0F0"/>
              </a:solidFill>
              <a:latin typeface="Times New Roman" panose="02020603050405020304" pitchFamily="18" charset="0"/>
              <a:cs typeface="Times New Roman" panose="02020603050405020304" pitchFamily="18" charset="0"/>
            </a:endParaRPr>
          </a:p>
        </p:txBody>
      </p:sp>
      <p:sp>
        <p:nvSpPr>
          <p:cNvPr id="3" name="Horizontal Scroll 2"/>
          <p:cNvSpPr/>
          <p:nvPr/>
        </p:nvSpPr>
        <p:spPr>
          <a:xfrm>
            <a:off x="1809203" y="1699249"/>
            <a:ext cx="9542419" cy="2611494"/>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marL="457200" indent="-457200">
              <a:buAutoNum type="arabicPeriod"/>
            </a:pPr>
            <a:r>
              <a:rPr lang="en-US" sz="3200" dirty="0" err="1">
                <a:solidFill>
                  <a:srgbClr val="002060"/>
                </a:solidFill>
                <a:latin typeface="Times New Roman" panose="02020603050405020304" pitchFamily="18" charset="0"/>
                <a:cs typeface="Times New Roman" panose="02020603050405020304" pitchFamily="18" charset="0"/>
              </a:rPr>
              <a:t>Một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câu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chuyện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có</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thể</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gồm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nhiều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sự</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việc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Mỗi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sự</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việc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được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kể</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thành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một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đoạn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văn</a:t>
            </a:r>
            <a:r>
              <a:rPr lang="en-US" sz="3200" dirty="0">
                <a:solidFill>
                  <a:srgbClr val="002060"/>
                </a:solidFill>
                <a:latin typeface="Times New Roman" panose="02020603050405020304" pitchFamily="18" charset="0"/>
                <a:cs typeface="Times New Roman" panose="02020603050405020304" pitchFamily="18" charset="0"/>
              </a:rPr>
              <a:t>.</a:t>
            </a:r>
          </a:p>
          <a:p>
            <a:pPr marL="457200" indent="-457200">
              <a:buAutoNum type="arabicPeriod"/>
            </a:pPr>
            <a:r>
              <a:rPr lang="en-US" sz="3200" dirty="0" err="1">
                <a:solidFill>
                  <a:srgbClr val="002060"/>
                </a:solidFill>
                <a:latin typeface="Times New Roman" panose="02020603050405020304" pitchFamily="18" charset="0"/>
                <a:cs typeface="Times New Roman" panose="02020603050405020304" pitchFamily="18" charset="0"/>
              </a:rPr>
              <a:t>Khi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viết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hết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một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đoạn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văn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cần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chấm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xuống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dòng</a:t>
            </a:r>
            <a:r>
              <a:rPr lang="en-US" sz="32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5771675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79915" y="677076"/>
            <a:ext cx="3037114" cy="584775"/>
          </a:xfrm>
          <a:prstGeom prst="rect">
            <a:avLst/>
          </a:prstGeom>
          <a:noFill/>
        </p:spPr>
        <p:txBody>
          <a:bodyPr wrap="square" rtlCol="0">
            <a:spAutoFit/>
          </a:bodyPr>
          <a:lstStyle/>
          <a:p>
            <a:r>
              <a:rPr lang="en-US" sz="3200" b="1" dirty="0" err="1">
                <a:solidFill>
                  <a:srgbClr val="00B0F0"/>
                </a:solidFill>
                <a:latin typeface="Times New Roman" panose="02020603050405020304" pitchFamily="18" charset="0"/>
                <a:cs typeface="Times New Roman" panose="02020603050405020304" pitchFamily="18" charset="0"/>
              </a:rPr>
              <a:t>III.Luyện</a:t>
            </a:r>
            <a:r>
              <a:rPr lang="en-US" sz="3200" b="1" dirty="0">
                <a:solidFill>
                  <a:srgbClr val="00B0F0"/>
                </a:solidFill>
                <a:latin typeface="Times New Roman" panose="02020603050405020304" pitchFamily="18" charset="0"/>
                <a:cs typeface="Times New Roman" panose="02020603050405020304" pitchFamily="18" charset="0"/>
              </a:rPr>
              <a:t> </a:t>
            </a:r>
            <a:r>
              <a:rPr lang="en-US" sz="3200" b="1" dirty="0" err="1">
                <a:solidFill>
                  <a:srgbClr val="00B0F0"/>
                </a:solidFill>
                <a:latin typeface="Times New Roman" panose="02020603050405020304" pitchFamily="18" charset="0"/>
                <a:cs typeface="Times New Roman" panose="02020603050405020304" pitchFamily="18" charset="0"/>
              </a:rPr>
              <a:t>tập</a:t>
            </a:r>
            <a:endParaRPr lang="en-US" sz="3200" b="1" dirty="0">
              <a:solidFill>
                <a:srgbClr val="00B0F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158240" y="1871860"/>
            <a:ext cx="10088880" cy="2958502"/>
          </a:xfrm>
          <a:prstGeom prst="rect">
            <a:avLst/>
          </a:prstGeom>
          <a:noFill/>
        </p:spPr>
        <p:txBody>
          <a:bodyPr wrap="square" rtlCol="0">
            <a:spAutoFit/>
          </a:bodyPr>
          <a:lstStyle/>
          <a:p>
            <a:pPr>
              <a:lnSpc>
                <a:spcPct val="150000"/>
              </a:lnSpc>
            </a:pPr>
            <a:r>
              <a:rPr lang="en-US" sz="3200" b="1" i="1" dirty="0" err="1">
                <a:solidFill>
                  <a:srgbClr val="C00000"/>
                </a:solidFill>
                <a:latin typeface="Times New Roman" panose="02020603050405020304" pitchFamily="18" charset="0"/>
                <a:cs typeface="Times New Roman" panose="02020603050405020304" pitchFamily="18" charset="0"/>
              </a:rPr>
              <a:t>Dưới</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đây</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là</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ba</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đoạn</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văn</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được</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viết</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theo</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cốt</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truyện</a:t>
            </a:r>
            <a:r>
              <a:rPr lang="en-US" sz="3200" b="1" i="1" dirty="0">
                <a:solidFill>
                  <a:srgbClr val="C00000"/>
                </a:solidFill>
                <a:latin typeface="Times New Roman" panose="02020603050405020304" pitchFamily="18" charset="0"/>
                <a:cs typeface="Times New Roman" panose="02020603050405020304" pitchFamily="18" charset="0"/>
              </a:rPr>
              <a:t> Hai </a:t>
            </a:r>
            <a:r>
              <a:rPr lang="en-US" sz="3200" b="1" i="1" dirty="0" err="1">
                <a:solidFill>
                  <a:srgbClr val="C00000"/>
                </a:solidFill>
                <a:latin typeface="Times New Roman" panose="02020603050405020304" pitchFamily="18" charset="0"/>
                <a:cs typeface="Times New Roman" panose="02020603050405020304" pitchFamily="18" charset="0"/>
              </a:rPr>
              <a:t>mẹ</a:t>
            </a:r>
            <a:r>
              <a:rPr lang="en-US" sz="3200" b="1" i="1" dirty="0">
                <a:solidFill>
                  <a:srgbClr val="C00000"/>
                </a:solidFill>
                <a:latin typeface="Times New Roman" panose="02020603050405020304" pitchFamily="18" charset="0"/>
                <a:cs typeface="Times New Roman" panose="02020603050405020304" pitchFamily="18" charset="0"/>
              </a:rPr>
              <a:t> con </a:t>
            </a:r>
            <a:r>
              <a:rPr lang="en-US" sz="3200" b="1" i="1" dirty="0" err="1">
                <a:solidFill>
                  <a:srgbClr val="C00000"/>
                </a:solidFill>
                <a:latin typeface="Times New Roman" panose="02020603050405020304" pitchFamily="18" charset="0"/>
                <a:cs typeface="Times New Roman" panose="02020603050405020304" pitchFamily="18" charset="0"/>
              </a:rPr>
              <a:t>và</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bà</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tiên</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trong</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đó</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hai</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đoạn</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đã</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hoàn</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chỉnh</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còn</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một</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đoạn</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chỉ</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có</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phần</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đầu</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và</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phần</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kết</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thúc</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Hãy</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viết</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tiếp</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phần</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còn</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thiếu</a:t>
            </a:r>
            <a:r>
              <a:rPr lang="en-US" sz="3200" b="1" i="1" dirty="0">
                <a:solidFill>
                  <a:srgbClr val="C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063583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5215" y="0"/>
            <a:ext cx="2834641" cy="348778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5215" y="3579223"/>
            <a:ext cx="2859185" cy="3278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7" name="Text Placeholder 4"/>
          <p:cNvSpPr>
            <a:spLocks/>
          </p:cNvSpPr>
          <p:nvPr/>
        </p:nvSpPr>
        <p:spPr bwMode="auto">
          <a:xfrm>
            <a:off x="-104503" y="91440"/>
            <a:ext cx="10045338" cy="2638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itchFamily="18" charset="0"/>
              </a:defRPr>
            </a:lvl1pPr>
            <a:lvl2pPr marL="742950" indent="-285750">
              <a:spcBef>
                <a:spcPct val="20000"/>
              </a:spcBef>
              <a:buChar char="–"/>
              <a:defRPr sz="2400">
                <a:solidFill>
                  <a:schemeClr val="tx1"/>
                </a:solidFill>
                <a:latin typeface="Times New Roman" pitchFamily="18" charset="0"/>
              </a:defRPr>
            </a:lvl2pPr>
            <a:lvl3pPr marL="1143000" indent="-228600">
              <a:spcBef>
                <a:spcPct val="20000"/>
              </a:spcBef>
              <a:buChar char="•"/>
              <a:defRPr sz="2000">
                <a:solidFill>
                  <a:schemeClr val="tx1"/>
                </a:solidFill>
                <a:latin typeface="Times New Roman" pitchFamily="18" charset="0"/>
              </a:defRPr>
            </a:lvl3pPr>
            <a:lvl4pPr marL="1600200" indent="-228600">
              <a:spcBef>
                <a:spcPct val="20000"/>
              </a:spcBef>
              <a:buChar char="–"/>
              <a:defRPr>
                <a:solidFill>
                  <a:schemeClr val="tx1"/>
                </a:solidFill>
                <a:latin typeface="Times New Roman" pitchFamily="18" charset="0"/>
              </a:defRPr>
            </a:lvl4pPr>
            <a:lvl5pPr marL="2057400" indent="-228600">
              <a:spcBef>
                <a:spcPct val="20000"/>
              </a:spcBef>
              <a:buChar char="»"/>
              <a:defRPr>
                <a:solidFill>
                  <a:schemeClr val="tx1"/>
                </a:solidFill>
                <a:latin typeface="Times New Roman" pitchFamily="18" charset="0"/>
              </a:defRPr>
            </a:lvl5pPr>
            <a:lvl6pPr marL="2514600" indent="-228600" fontAlgn="base">
              <a:spcBef>
                <a:spcPct val="20000"/>
              </a:spcBef>
              <a:spcAft>
                <a:spcPct val="0"/>
              </a:spcAft>
              <a:buChar char="»"/>
              <a:defRPr>
                <a:solidFill>
                  <a:schemeClr val="tx1"/>
                </a:solidFill>
                <a:latin typeface="Times New Roman" pitchFamily="18" charset="0"/>
              </a:defRPr>
            </a:lvl6pPr>
            <a:lvl7pPr marL="2971800" indent="-228600" fontAlgn="base">
              <a:spcBef>
                <a:spcPct val="20000"/>
              </a:spcBef>
              <a:spcAft>
                <a:spcPct val="0"/>
              </a:spcAft>
              <a:buChar char="»"/>
              <a:defRPr>
                <a:solidFill>
                  <a:schemeClr val="tx1"/>
                </a:solidFill>
                <a:latin typeface="Times New Roman" pitchFamily="18" charset="0"/>
              </a:defRPr>
            </a:lvl7pPr>
            <a:lvl8pPr marL="3429000" indent="-228600" fontAlgn="base">
              <a:spcBef>
                <a:spcPct val="20000"/>
              </a:spcBef>
              <a:spcAft>
                <a:spcPct val="0"/>
              </a:spcAft>
              <a:buChar char="»"/>
              <a:defRPr>
                <a:solidFill>
                  <a:schemeClr val="tx1"/>
                </a:solidFill>
                <a:latin typeface="Times New Roman" pitchFamily="18" charset="0"/>
              </a:defRPr>
            </a:lvl8pPr>
            <a:lvl9pPr marL="3886200" indent="-228600" fontAlgn="base">
              <a:spcBef>
                <a:spcPct val="20000"/>
              </a:spcBef>
              <a:spcAft>
                <a:spcPct val="0"/>
              </a:spcAft>
              <a:buChar char="»"/>
              <a:defRPr>
                <a:solidFill>
                  <a:schemeClr val="tx1"/>
                </a:solidFill>
                <a:latin typeface="Times New Roman" pitchFamily="18" charset="0"/>
              </a:defRPr>
            </a:lvl9pPr>
          </a:lstStyle>
          <a:p>
            <a:pPr algn="just">
              <a:buFontTx/>
              <a:buNone/>
            </a:pPr>
            <a:r>
              <a:rPr lang="en-US" altLang="en-US" sz="2600" b="1" dirty="0">
                <a:solidFill>
                  <a:srgbClr val="002060"/>
                </a:solidFill>
              </a:rPr>
              <a:t>    a) </a:t>
            </a:r>
            <a:r>
              <a:rPr lang="en-US" altLang="en-US" sz="2600" b="1" dirty="0" err="1">
                <a:solidFill>
                  <a:srgbClr val="002060"/>
                </a:solidFill>
              </a:rPr>
              <a:t>Ngày</a:t>
            </a:r>
            <a:r>
              <a:rPr lang="en-US" altLang="en-US" sz="2600" b="1" dirty="0">
                <a:solidFill>
                  <a:srgbClr val="002060"/>
                </a:solidFill>
              </a:rPr>
              <a:t> </a:t>
            </a:r>
            <a:r>
              <a:rPr lang="en-US" altLang="en-US" sz="2600" b="1" dirty="0" err="1">
                <a:solidFill>
                  <a:srgbClr val="002060"/>
                </a:solidFill>
              </a:rPr>
              <a:t>xưa</a:t>
            </a:r>
            <a:r>
              <a:rPr lang="en-US" altLang="en-US" sz="2600" b="1" dirty="0">
                <a:solidFill>
                  <a:srgbClr val="002060"/>
                </a:solidFill>
              </a:rPr>
              <a:t>, ở </a:t>
            </a:r>
            <a:r>
              <a:rPr lang="en-US" altLang="en-US" sz="2600" b="1" dirty="0" err="1">
                <a:solidFill>
                  <a:srgbClr val="002060"/>
                </a:solidFill>
              </a:rPr>
              <a:t>làng</a:t>
            </a:r>
            <a:r>
              <a:rPr lang="en-US" altLang="en-US" sz="2600" b="1" dirty="0">
                <a:solidFill>
                  <a:srgbClr val="002060"/>
                </a:solidFill>
              </a:rPr>
              <a:t> </a:t>
            </a:r>
            <a:r>
              <a:rPr lang="en-US" altLang="en-US" sz="2600" b="1" dirty="0" err="1">
                <a:solidFill>
                  <a:srgbClr val="002060"/>
                </a:solidFill>
              </a:rPr>
              <a:t>kia</a:t>
            </a:r>
            <a:r>
              <a:rPr lang="en-US" altLang="en-US" sz="2600" b="1" dirty="0">
                <a:solidFill>
                  <a:srgbClr val="002060"/>
                </a:solidFill>
              </a:rPr>
              <a:t>, </a:t>
            </a:r>
            <a:r>
              <a:rPr lang="en-US" altLang="en-US" sz="2600" b="1" dirty="0" err="1">
                <a:solidFill>
                  <a:srgbClr val="002060"/>
                </a:solidFill>
              </a:rPr>
              <a:t>có</a:t>
            </a:r>
            <a:r>
              <a:rPr lang="en-US" altLang="en-US" sz="2600" b="1" dirty="0">
                <a:solidFill>
                  <a:srgbClr val="002060"/>
                </a:solidFill>
              </a:rPr>
              <a:t> </a:t>
            </a:r>
            <a:r>
              <a:rPr lang="en-US" altLang="en-US" sz="2600" b="1" dirty="0" err="1">
                <a:solidFill>
                  <a:srgbClr val="002060"/>
                </a:solidFill>
              </a:rPr>
              <a:t>hai</a:t>
            </a:r>
            <a:r>
              <a:rPr lang="en-US" altLang="en-US" sz="2600" b="1" dirty="0">
                <a:solidFill>
                  <a:srgbClr val="002060"/>
                </a:solidFill>
              </a:rPr>
              <a:t> </a:t>
            </a:r>
            <a:r>
              <a:rPr lang="en-US" altLang="en-US" sz="2600" b="1" dirty="0" err="1">
                <a:solidFill>
                  <a:srgbClr val="002060"/>
                </a:solidFill>
              </a:rPr>
              <a:t>mẹ</a:t>
            </a:r>
            <a:r>
              <a:rPr lang="en-US" altLang="en-US" sz="2600" b="1" dirty="0">
                <a:solidFill>
                  <a:srgbClr val="002060"/>
                </a:solidFill>
              </a:rPr>
              <a:t> con </a:t>
            </a:r>
            <a:r>
              <a:rPr lang="en-US" altLang="en-US" sz="2600" b="1" dirty="0" err="1">
                <a:solidFill>
                  <a:srgbClr val="002060"/>
                </a:solidFill>
              </a:rPr>
              <a:t>cô</a:t>
            </a:r>
            <a:r>
              <a:rPr lang="en-US" altLang="en-US" sz="2600" b="1" dirty="0">
                <a:solidFill>
                  <a:srgbClr val="002060"/>
                </a:solidFill>
              </a:rPr>
              <a:t> </a:t>
            </a:r>
            <a:r>
              <a:rPr lang="en-US" altLang="en-US" sz="2600" b="1" dirty="0" err="1">
                <a:solidFill>
                  <a:srgbClr val="002060"/>
                </a:solidFill>
              </a:rPr>
              <a:t>bé</a:t>
            </a:r>
            <a:r>
              <a:rPr lang="en-US" altLang="en-US" sz="2600" b="1" dirty="0">
                <a:solidFill>
                  <a:srgbClr val="002060"/>
                </a:solidFill>
              </a:rPr>
              <a:t> </a:t>
            </a:r>
            <a:r>
              <a:rPr lang="en-US" altLang="en-US" sz="2600" b="1" dirty="0" err="1">
                <a:solidFill>
                  <a:srgbClr val="002060"/>
                </a:solidFill>
              </a:rPr>
              <a:t>sống</a:t>
            </a:r>
            <a:r>
              <a:rPr lang="en-US" altLang="en-US" sz="2600" b="1" dirty="0">
                <a:solidFill>
                  <a:srgbClr val="002060"/>
                </a:solidFill>
              </a:rPr>
              <a:t> </a:t>
            </a:r>
            <a:r>
              <a:rPr lang="en-US" altLang="en-US" sz="2600" b="1" dirty="0" err="1">
                <a:solidFill>
                  <a:srgbClr val="002060"/>
                </a:solidFill>
              </a:rPr>
              <a:t>trong</a:t>
            </a:r>
            <a:r>
              <a:rPr lang="en-US" altLang="en-US" sz="2600" b="1" dirty="0">
                <a:solidFill>
                  <a:srgbClr val="002060"/>
                </a:solidFill>
              </a:rPr>
              <a:t> </a:t>
            </a:r>
            <a:r>
              <a:rPr lang="en-US" altLang="en-US" sz="2600" b="1" dirty="0" err="1">
                <a:solidFill>
                  <a:srgbClr val="002060"/>
                </a:solidFill>
              </a:rPr>
              <a:t>một</a:t>
            </a:r>
            <a:r>
              <a:rPr lang="en-US" altLang="en-US" sz="2600" b="1" dirty="0">
                <a:solidFill>
                  <a:srgbClr val="002060"/>
                </a:solidFill>
              </a:rPr>
              <a:t> </a:t>
            </a:r>
            <a:r>
              <a:rPr lang="en-US" altLang="en-US" sz="2600" b="1" dirty="0" err="1">
                <a:solidFill>
                  <a:srgbClr val="002060"/>
                </a:solidFill>
              </a:rPr>
              <a:t>túp</a:t>
            </a:r>
            <a:r>
              <a:rPr lang="en-US" altLang="en-US" sz="2600" b="1" dirty="0">
                <a:solidFill>
                  <a:srgbClr val="002060"/>
                </a:solidFill>
              </a:rPr>
              <a:t> </a:t>
            </a:r>
            <a:r>
              <a:rPr lang="en-US" altLang="en-US" sz="2600" b="1" dirty="0" err="1">
                <a:solidFill>
                  <a:srgbClr val="002060"/>
                </a:solidFill>
              </a:rPr>
              <a:t>lều</a:t>
            </a:r>
            <a:r>
              <a:rPr lang="en-US" altLang="en-US" sz="2600" b="1" dirty="0">
                <a:solidFill>
                  <a:srgbClr val="002060"/>
                </a:solidFill>
              </a:rPr>
              <a:t>. </a:t>
            </a:r>
            <a:r>
              <a:rPr lang="en-US" altLang="en-US" sz="2600" b="1" dirty="0" err="1">
                <a:solidFill>
                  <a:srgbClr val="002060"/>
                </a:solidFill>
              </a:rPr>
              <a:t>Họ</a:t>
            </a:r>
            <a:r>
              <a:rPr lang="en-US" altLang="en-US" sz="2600" b="1" dirty="0">
                <a:solidFill>
                  <a:srgbClr val="002060"/>
                </a:solidFill>
              </a:rPr>
              <a:t> </a:t>
            </a:r>
            <a:r>
              <a:rPr lang="en-US" altLang="en-US" sz="2600" b="1" dirty="0" err="1">
                <a:solidFill>
                  <a:srgbClr val="002060"/>
                </a:solidFill>
              </a:rPr>
              <a:t>phải</a:t>
            </a:r>
            <a:r>
              <a:rPr lang="en-US" altLang="en-US" sz="2600" b="1" dirty="0">
                <a:solidFill>
                  <a:srgbClr val="002060"/>
                </a:solidFill>
              </a:rPr>
              <a:t> </a:t>
            </a:r>
            <a:r>
              <a:rPr lang="en-US" altLang="en-US" sz="2600" b="1" dirty="0" err="1">
                <a:solidFill>
                  <a:srgbClr val="002060"/>
                </a:solidFill>
              </a:rPr>
              <a:t>làm</a:t>
            </a:r>
            <a:r>
              <a:rPr lang="en-US" altLang="en-US" sz="2600" b="1" dirty="0">
                <a:solidFill>
                  <a:srgbClr val="002060"/>
                </a:solidFill>
              </a:rPr>
              <a:t> </a:t>
            </a:r>
            <a:r>
              <a:rPr lang="en-US" altLang="en-US" sz="2600" b="1" dirty="0" err="1">
                <a:solidFill>
                  <a:srgbClr val="002060"/>
                </a:solidFill>
              </a:rPr>
              <a:t>lụng</a:t>
            </a:r>
            <a:r>
              <a:rPr lang="en-US" altLang="en-US" sz="2600" b="1" dirty="0">
                <a:solidFill>
                  <a:srgbClr val="002060"/>
                </a:solidFill>
              </a:rPr>
              <a:t> </a:t>
            </a:r>
            <a:r>
              <a:rPr lang="en-US" altLang="en-US" sz="2600" b="1" dirty="0" err="1">
                <a:solidFill>
                  <a:srgbClr val="002060"/>
                </a:solidFill>
              </a:rPr>
              <a:t>vất</a:t>
            </a:r>
            <a:r>
              <a:rPr lang="en-US" altLang="en-US" sz="2600" b="1" dirty="0">
                <a:solidFill>
                  <a:srgbClr val="002060"/>
                </a:solidFill>
              </a:rPr>
              <a:t> </a:t>
            </a:r>
            <a:r>
              <a:rPr lang="en-US" altLang="en-US" sz="2600" b="1" dirty="0" err="1">
                <a:solidFill>
                  <a:srgbClr val="002060"/>
                </a:solidFill>
              </a:rPr>
              <a:t>vả</a:t>
            </a:r>
            <a:r>
              <a:rPr lang="en-US" altLang="en-US" sz="2600" b="1" dirty="0">
                <a:solidFill>
                  <a:srgbClr val="002060"/>
                </a:solidFill>
              </a:rPr>
              <a:t> </a:t>
            </a:r>
            <a:r>
              <a:rPr lang="en-US" altLang="en-US" sz="2600" b="1" dirty="0" err="1">
                <a:solidFill>
                  <a:srgbClr val="002060"/>
                </a:solidFill>
              </a:rPr>
              <a:t>quanh</a:t>
            </a:r>
            <a:r>
              <a:rPr lang="en-US" altLang="en-US" sz="2600" b="1" dirty="0">
                <a:solidFill>
                  <a:srgbClr val="002060"/>
                </a:solidFill>
              </a:rPr>
              <a:t> </a:t>
            </a:r>
            <a:r>
              <a:rPr lang="en-US" altLang="en-US" sz="2600" b="1" dirty="0" err="1">
                <a:solidFill>
                  <a:srgbClr val="002060"/>
                </a:solidFill>
              </a:rPr>
              <a:t>năm</a:t>
            </a:r>
            <a:r>
              <a:rPr lang="en-US" altLang="en-US" sz="2600" b="1" dirty="0">
                <a:solidFill>
                  <a:srgbClr val="002060"/>
                </a:solidFill>
              </a:rPr>
              <a:t> </a:t>
            </a:r>
            <a:r>
              <a:rPr lang="en-US" altLang="en-US" sz="2600" b="1" dirty="0" err="1">
                <a:solidFill>
                  <a:srgbClr val="002060"/>
                </a:solidFill>
              </a:rPr>
              <a:t>mới</a:t>
            </a:r>
            <a:r>
              <a:rPr lang="en-US" altLang="en-US" sz="2600" b="1" dirty="0">
                <a:solidFill>
                  <a:srgbClr val="002060"/>
                </a:solidFill>
              </a:rPr>
              <a:t> </a:t>
            </a:r>
            <a:r>
              <a:rPr lang="en-US" altLang="en-US" sz="2600" b="1" dirty="0" err="1">
                <a:solidFill>
                  <a:srgbClr val="002060"/>
                </a:solidFill>
              </a:rPr>
              <a:t>đủ</a:t>
            </a:r>
            <a:r>
              <a:rPr lang="en-US" altLang="en-US" sz="2600" b="1" dirty="0">
                <a:solidFill>
                  <a:srgbClr val="002060"/>
                </a:solidFill>
              </a:rPr>
              <a:t> </a:t>
            </a:r>
            <a:r>
              <a:rPr lang="en-US" altLang="en-US" sz="2600" b="1" dirty="0" err="1">
                <a:solidFill>
                  <a:srgbClr val="002060"/>
                </a:solidFill>
              </a:rPr>
              <a:t>ăn</a:t>
            </a:r>
            <a:r>
              <a:rPr lang="en-US" altLang="en-US" sz="2600" b="1" dirty="0">
                <a:solidFill>
                  <a:srgbClr val="002060"/>
                </a:solidFill>
              </a:rPr>
              <a:t>.</a:t>
            </a:r>
          </a:p>
          <a:p>
            <a:pPr algn="just">
              <a:buFontTx/>
              <a:buNone/>
            </a:pPr>
            <a:r>
              <a:rPr lang="en-US" altLang="en-US" sz="2600" b="1" dirty="0">
                <a:solidFill>
                  <a:srgbClr val="002060"/>
                </a:solidFill>
              </a:rPr>
              <a:t>    b) </a:t>
            </a:r>
            <a:r>
              <a:rPr lang="en-US" altLang="en-US" sz="2600" b="1" dirty="0" err="1">
                <a:solidFill>
                  <a:srgbClr val="002060"/>
                </a:solidFill>
              </a:rPr>
              <a:t>Một</a:t>
            </a:r>
            <a:r>
              <a:rPr lang="en-US" altLang="en-US" sz="2600" b="1" dirty="0">
                <a:solidFill>
                  <a:srgbClr val="002060"/>
                </a:solidFill>
              </a:rPr>
              <a:t> </a:t>
            </a:r>
            <a:r>
              <a:rPr lang="en-US" altLang="en-US" sz="2600" b="1" dirty="0" err="1">
                <a:solidFill>
                  <a:srgbClr val="002060"/>
                </a:solidFill>
              </a:rPr>
              <a:t>hôm</a:t>
            </a:r>
            <a:r>
              <a:rPr lang="en-US" altLang="en-US" sz="2600" b="1" dirty="0">
                <a:solidFill>
                  <a:srgbClr val="002060"/>
                </a:solidFill>
              </a:rPr>
              <a:t>, </a:t>
            </a:r>
            <a:r>
              <a:rPr lang="en-US" altLang="en-US" sz="2600" b="1" dirty="0" err="1">
                <a:solidFill>
                  <a:srgbClr val="002060"/>
                </a:solidFill>
              </a:rPr>
              <a:t>người</a:t>
            </a:r>
            <a:r>
              <a:rPr lang="en-US" altLang="en-US" sz="2600" b="1" dirty="0">
                <a:solidFill>
                  <a:srgbClr val="002060"/>
                </a:solidFill>
              </a:rPr>
              <a:t> </a:t>
            </a:r>
            <a:r>
              <a:rPr lang="en-US" altLang="en-US" sz="2600" b="1" dirty="0" err="1">
                <a:solidFill>
                  <a:srgbClr val="002060"/>
                </a:solidFill>
              </a:rPr>
              <a:t>mẹ</a:t>
            </a:r>
            <a:r>
              <a:rPr lang="en-US" altLang="en-US" sz="2600" b="1" dirty="0">
                <a:solidFill>
                  <a:srgbClr val="002060"/>
                </a:solidFill>
              </a:rPr>
              <a:t> </a:t>
            </a:r>
            <a:r>
              <a:rPr lang="en-US" altLang="en-US" sz="2600" b="1" dirty="0" err="1">
                <a:solidFill>
                  <a:srgbClr val="002060"/>
                </a:solidFill>
              </a:rPr>
              <a:t>không</a:t>
            </a:r>
            <a:r>
              <a:rPr lang="en-US" altLang="en-US" sz="2600" b="1" dirty="0">
                <a:solidFill>
                  <a:srgbClr val="002060"/>
                </a:solidFill>
              </a:rPr>
              <a:t> may </a:t>
            </a:r>
            <a:r>
              <a:rPr lang="en-US" altLang="en-US" sz="2600" b="1" dirty="0" err="1">
                <a:solidFill>
                  <a:srgbClr val="002060"/>
                </a:solidFill>
              </a:rPr>
              <a:t>bị</a:t>
            </a:r>
            <a:r>
              <a:rPr lang="en-US" altLang="en-US" sz="2600" b="1" dirty="0">
                <a:solidFill>
                  <a:srgbClr val="002060"/>
                </a:solidFill>
              </a:rPr>
              <a:t> </a:t>
            </a:r>
            <a:r>
              <a:rPr lang="en-US" altLang="en-US" sz="2600" b="1" dirty="0" err="1">
                <a:solidFill>
                  <a:srgbClr val="002060"/>
                </a:solidFill>
              </a:rPr>
              <a:t>bệnh</a:t>
            </a:r>
            <a:r>
              <a:rPr lang="en-US" altLang="en-US" sz="2600" b="1" dirty="0">
                <a:solidFill>
                  <a:srgbClr val="002060"/>
                </a:solidFill>
              </a:rPr>
              <a:t> </a:t>
            </a:r>
            <a:r>
              <a:rPr lang="en-US" altLang="en-US" sz="2600" b="1" dirty="0" err="1">
                <a:solidFill>
                  <a:srgbClr val="002060"/>
                </a:solidFill>
              </a:rPr>
              <a:t>nặng</a:t>
            </a:r>
            <a:r>
              <a:rPr lang="en-US" altLang="en-US" sz="2600" b="1" dirty="0">
                <a:solidFill>
                  <a:srgbClr val="002060"/>
                </a:solidFill>
              </a:rPr>
              <a:t>. </a:t>
            </a:r>
            <a:r>
              <a:rPr lang="en-US" altLang="en-US" sz="2600" b="1" dirty="0" err="1">
                <a:solidFill>
                  <a:srgbClr val="002060"/>
                </a:solidFill>
              </a:rPr>
              <a:t>Cô</a:t>
            </a:r>
            <a:r>
              <a:rPr lang="en-US" altLang="en-US" sz="2600" b="1" dirty="0">
                <a:solidFill>
                  <a:srgbClr val="002060"/>
                </a:solidFill>
              </a:rPr>
              <a:t> </a:t>
            </a:r>
            <a:r>
              <a:rPr lang="en-US" altLang="en-US" sz="2600" b="1" dirty="0" err="1">
                <a:solidFill>
                  <a:srgbClr val="002060"/>
                </a:solidFill>
              </a:rPr>
              <a:t>bé</a:t>
            </a:r>
            <a:r>
              <a:rPr lang="en-US" altLang="en-US" sz="2600" b="1" dirty="0">
                <a:solidFill>
                  <a:srgbClr val="002060"/>
                </a:solidFill>
              </a:rPr>
              <a:t> </a:t>
            </a:r>
            <a:r>
              <a:rPr lang="en-US" altLang="en-US" sz="2600" b="1" dirty="0" err="1">
                <a:solidFill>
                  <a:srgbClr val="002060"/>
                </a:solidFill>
              </a:rPr>
              <a:t>ngày</a:t>
            </a:r>
            <a:r>
              <a:rPr lang="en-US" altLang="en-US" sz="2600" b="1" dirty="0">
                <a:solidFill>
                  <a:srgbClr val="002060"/>
                </a:solidFill>
              </a:rPr>
              <a:t> </a:t>
            </a:r>
            <a:r>
              <a:rPr lang="en-US" altLang="en-US" sz="2600" b="1" dirty="0" err="1">
                <a:solidFill>
                  <a:srgbClr val="002060"/>
                </a:solidFill>
              </a:rPr>
              <a:t>đêm</a:t>
            </a:r>
            <a:r>
              <a:rPr lang="en-US" altLang="en-US" sz="2600" b="1" dirty="0">
                <a:solidFill>
                  <a:srgbClr val="002060"/>
                </a:solidFill>
              </a:rPr>
              <a:t> </a:t>
            </a:r>
            <a:r>
              <a:rPr lang="en-US" altLang="en-US" sz="2600" b="1" dirty="0" err="1">
                <a:solidFill>
                  <a:srgbClr val="002060"/>
                </a:solidFill>
              </a:rPr>
              <a:t>chăm</a:t>
            </a:r>
            <a:r>
              <a:rPr lang="en-US" altLang="en-US" sz="2600" b="1" dirty="0">
                <a:solidFill>
                  <a:srgbClr val="002060"/>
                </a:solidFill>
              </a:rPr>
              <a:t> </a:t>
            </a:r>
            <a:r>
              <a:rPr lang="en-US" altLang="en-US" sz="2600" b="1" dirty="0" err="1">
                <a:solidFill>
                  <a:srgbClr val="002060"/>
                </a:solidFill>
              </a:rPr>
              <a:t>sóc</a:t>
            </a:r>
            <a:r>
              <a:rPr lang="en-US" altLang="en-US" sz="2600" b="1" dirty="0">
                <a:solidFill>
                  <a:srgbClr val="002060"/>
                </a:solidFill>
              </a:rPr>
              <a:t> </a:t>
            </a:r>
            <a:r>
              <a:rPr lang="en-US" altLang="en-US" sz="2600" b="1" dirty="0" err="1">
                <a:solidFill>
                  <a:srgbClr val="002060"/>
                </a:solidFill>
              </a:rPr>
              <a:t>mẹ</a:t>
            </a:r>
            <a:r>
              <a:rPr lang="en-US" altLang="en-US" sz="2600" b="1" dirty="0">
                <a:solidFill>
                  <a:srgbClr val="002060"/>
                </a:solidFill>
              </a:rPr>
              <a:t>, </a:t>
            </a:r>
            <a:r>
              <a:rPr lang="en-US" altLang="en-US" sz="2600" b="1" dirty="0" err="1">
                <a:solidFill>
                  <a:srgbClr val="002060"/>
                </a:solidFill>
              </a:rPr>
              <a:t>nhưng</a:t>
            </a:r>
            <a:r>
              <a:rPr lang="en-US" altLang="en-US" sz="2600" b="1" dirty="0">
                <a:solidFill>
                  <a:srgbClr val="002060"/>
                </a:solidFill>
              </a:rPr>
              <a:t> </a:t>
            </a:r>
            <a:r>
              <a:rPr lang="en-US" altLang="en-US" sz="2600" b="1" dirty="0" err="1">
                <a:solidFill>
                  <a:srgbClr val="002060"/>
                </a:solidFill>
              </a:rPr>
              <a:t>bệnh</a:t>
            </a:r>
            <a:r>
              <a:rPr lang="en-US" altLang="en-US" sz="2600" b="1" dirty="0">
                <a:solidFill>
                  <a:srgbClr val="002060"/>
                </a:solidFill>
              </a:rPr>
              <a:t> </a:t>
            </a:r>
            <a:r>
              <a:rPr lang="en-US" altLang="en-US" sz="2600" b="1" dirty="0" err="1">
                <a:solidFill>
                  <a:srgbClr val="002060"/>
                </a:solidFill>
              </a:rPr>
              <a:t>mẹ</a:t>
            </a:r>
            <a:r>
              <a:rPr lang="en-US" altLang="en-US" sz="2600" b="1" dirty="0">
                <a:solidFill>
                  <a:srgbClr val="002060"/>
                </a:solidFill>
              </a:rPr>
              <a:t> </a:t>
            </a:r>
            <a:r>
              <a:rPr lang="en-US" altLang="en-US" sz="2600" b="1" dirty="0" err="1">
                <a:solidFill>
                  <a:srgbClr val="002060"/>
                </a:solidFill>
              </a:rPr>
              <a:t>mỗi</a:t>
            </a:r>
            <a:r>
              <a:rPr lang="en-US" altLang="en-US" sz="2600" b="1" dirty="0">
                <a:solidFill>
                  <a:srgbClr val="002060"/>
                </a:solidFill>
              </a:rPr>
              <a:t> </a:t>
            </a:r>
            <a:r>
              <a:rPr lang="en-US" altLang="en-US" sz="2600" b="1" dirty="0" err="1">
                <a:solidFill>
                  <a:srgbClr val="002060"/>
                </a:solidFill>
              </a:rPr>
              <a:t>ngày</a:t>
            </a:r>
            <a:r>
              <a:rPr lang="en-US" altLang="en-US" sz="2600" b="1" dirty="0">
                <a:solidFill>
                  <a:srgbClr val="002060"/>
                </a:solidFill>
              </a:rPr>
              <a:t> </a:t>
            </a:r>
            <a:r>
              <a:rPr lang="en-US" altLang="en-US" sz="2600" b="1" dirty="0" err="1">
                <a:solidFill>
                  <a:srgbClr val="002060"/>
                </a:solidFill>
              </a:rPr>
              <a:t>một</a:t>
            </a:r>
            <a:r>
              <a:rPr lang="en-US" altLang="en-US" sz="2600" b="1" dirty="0">
                <a:solidFill>
                  <a:srgbClr val="002060"/>
                </a:solidFill>
              </a:rPr>
              <a:t> </a:t>
            </a:r>
            <a:r>
              <a:rPr lang="en-US" altLang="en-US" sz="2600" b="1" dirty="0" err="1">
                <a:solidFill>
                  <a:srgbClr val="002060"/>
                </a:solidFill>
              </a:rPr>
              <a:t>nặng</a:t>
            </a:r>
            <a:r>
              <a:rPr lang="en-US" altLang="en-US" sz="2600" b="1" dirty="0">
                <a:solidFill>
                  <a:srgbClr val="002060"/>
                </a:solidFill>
              </a:rPr>
              <a:t> </a:t>
            </a:r>
            <a:r>
              <a:rPr lang="en-US" altLang="en-US" sz="2600" b="1" dirty="0" err="1">
                <a:solidFill>
                  <a:srgbClr val="002060"/>
                </a:solidFill>
              </a:rPr>
              <a:t>thêm</a:t>
            </a:r>
            <a:r>
              <a:rPr lang="en-US" altLang="en-US" sz="2600" b="1" dirty="0">
                <a:solidFill>
                  <a:srgbClr val="002060"/>
                </a:solidFill>
              </a:rPr>
              <a:t>. </a:t>
            </a:r>
            <a:r>
              <a:rPr lang="en-US" altLang="en-US" sz="2600" b="1" dirty="0" err="1">
                <a:solidFill>
                  <a:srgbClr val="002060"/>
                </a:solidFill>
              </a:rPr>
              <a:t>Có</a:t>
            </a:r>
            <a:r>
              <a:rPr lang="en-US" altLang="en-US" sz="2600" b="1" dirty="0">
                <a:solidFill>
                  <a:srgbClr val="002060"/>
                </a:solidFill>
              </a:rPr>
              <a:t> </a:t>
            </a:r>
            <a:r>
              <a:rPr lang="en-US" altLang="en-US" sz="2600" b="1" dirty="0" err="1">
                <a:solidFill>
                  <a:srgbClr val="002060"/>
                </a:solidFill>
              </a:rPr>
              <a:t>người</a:t>
            </a:r>
            <a:r>
              <a:rPr lang="en-US" altLang="en-US" sz="2600" b="1" dirty="0">
                <a:solidFill>
                  <a:srgbClr val="002060"/>
                </a:solidFill>
              </a:rPr>
              <a:t> </a:t>
            </a:r>
            <a:r>
              <a:rPr lang="en-US" altLang="en-US" sz="2600" b="1" dirty="0" err="1">
                <a:solidFill>
                  <a:srgbClr val="002060"/>
                </a:solidFill>
              </a:rPr>
              <a:t>mách</a:t>
            </a:r>
            <a:r>
              <a:rPr lang="en-US" altLang="en-US" sz="2600" b="1" dirty="0">
                <a:solidFill>
                  <a:srgbClr val="002060"/>
                </a:solidFill>
              </a:rPr>
              <a:t>:</a:t>
            </a:r>
          </a:p>
          <a:p>
            <a:pPr algn="just">
              <a:buFontTx/>
              <a:buNone/>
            </a:pPr>
            <a:r>
              <a:rPr lang="en-US" altLang="en-US" sz="2600" b="1" dirty="0">
                <a:solidFill>
                  <a:srgbClr val="002060"/>
                </a:solidFill>
              </a:rPr>
              <a:t>   - Ở </a:t>
            </a:r>
            <a:r>
              <a:rPr lang="en-US" altLang="en-US" sz="2600" b="1" dirty="0" err="1">
                <a:solidFill>
                  <a:srgbClr val="002060"/>
                </a:solidFill>
              </a:rPr>
              <a:t>vùng</a:t>
            </a:r>
            <a:r>
              <a:rPr lang="en-US" altLang="en-US" sz="2600" b="1" dirty="0">
                <a:solidFill>
                  <a:srgbClr val="002060"/>
                </a:solidFill>
              </a:rPr>
              <a:t> </a:t>
            </a:r>
            <a:r>
              <a:rPr lang="en-US" altLang="en-US" sz="2600" b="1" dirty="0" err="1">
                <a:solidFill>
                  <a:srgbClr val="002060"/>
                </a:solidFill>
              </a:rPr>
              <a:t>bên</a:t>
            </a:r>
            <a:r>
              <a:rPr lang="en-US" altLang="en-US" sz="2600" b="1" dirty="0">
                <a:solidFill>
                  <a:srgbClr val="002060"/>
                </a:solidFill>
              </a:rPr>
              <a:t> </a:t>
            </a:r>
            <a:r>
              <a:rPr lang="en-US" altLang="en-US" sz="2600" b="1" dirty="0" err="1">
                <a:solidFill>
                  <a:srgbClr val="002060"/>
                </a:solidFill>
              </a:rPr>
              <a:t>có</a:t>
            </a:r>
            <a:r>
              <a:rPr lang="en-US" altLang="en-US" sz="2600" b="1" dirty="0">
                <a:solidFill>
                  <a:srgbClr val="002060"/>
                </a:solidFill>
              </a:rPr>
              <a:t> </a:t>
            </a:r>
            <a:r>
              <a:rPr lang="en-US" altLang="en-US" sz="2600" b="1" dirty="0" err="1">
                <a:solidFill>
                  <a:srgbClr val="002060"/>
                </a:solidFill>
              </a:rPr>
              <a:t>ông</a:t>
            </a:r>
            <a:r>
              <a:rPr lang="en-US" altLang="en-US" sz="2600" b="1" dirty="0">
                <a:solidFill>
                  <a:srgbClr val="002060"/>
                </a:solidFill>
              </a:rPr>
              <a:t> </a:t>
            </a:r>
            <a:r>
              <a:rPr lang="en-US" altLang="en-US" sz="2600" b="1" dirty="0" err="1">
                <a:solidFill>
                  <a:srgbClr val="002060"/>
                </a:solidFill>
              </a:rPr>
              <a:t>thầy</a:t>
            </a:r>
            <a:r>
              <a:rPr lang="en-US" altLang="en-US" sz="2600" b="1" dirty="0">
                <a:solidFill>
                  <a:srgbClr val="002060"/>
                </a:solidFill>
              </a:rPr>
              <a:t> </a:t>
            </a:r>
            <a:r>
              <a:rPr lang="en-US" altLang="en-US" sz="2600" b="1" dirty="0" err="1">
                <a:solidFill>
                  <a:srgbClr val="002060"/>
                </a:solidFill>
              </a:rPr>
              <a:t>thuốc</a:t>
            </a:r>
            <a:r>
              <a:rPr lang="en-US" altLang="en-US" sz="2600" b="1" dirty="0">
                <a:solidFill>
                  <a:srgbClr val="002060"/>
                </a:solidFill>
              </a:rPr>
              <a:t> </a:t>
            </a:r>
            <a:r>
              <a:rPr lang="en-US" altLang="en-US" sz="2600" b="1" dirty="0" err="1">
                <a:solidFill>
                  <a:srgbClr val="002060"/>
                </a:solidFill>
              </a:rPr>
              <a:t>giỏi</a:t>
            </a:r>
            <a:r>
              <a:rPr lang="en-US" altLang="en-US" sz="2600" b="1" dirty="0">
                <a:solidFill>
                  <a:srgbClr val="002060"/>
                </a:solidFill>
              </a:rPr>
              <a:t> </a:t>
            </a:r>
            <a:r>
              <a:rPr lang="en-US" altLang="en-US" sz="2600" b="1" dirty="0" err="1">
                <a:solidFill>
                  <a:srgbClr val="002060"/>
                </a:solidFill>
              </a:rPr>
              <a:t>chữa</a:t>
            </a:r>
            <a:r>
              <a:rPr lang="en-US" altLang="en-US" sz="2600" b="1" dirty="0">
                <a:solidFill>
                  <a:srgbClr val="002060"/>
                </a:solidFill>
              </a:rPr>
              <a:t> </a:t>
            </a:r>
            <a:r>
              <a:rPr lang="en-US" altLang="en-US" sz="2600" b="1" dirty="0" err="1">
                <a:solidFill>
                  <a:srgbClr val="002060"/>
                </a:solidFill>
              </a:rPr>
              <a:t>được</a:t>
            </a:r>
            <a:r>
              <a:rPr lang="en-US" altLang="en-US" sz="2600" b="1" dirty="0">
                <a:solidFill>
                  <a:srgbClr val="002060"/>
                </a:solidFill>
              </a:rPr>
              <a:t> </a:t>
            </a:r>
            <a:r>
              <a:rPr lang="en-US" altLang="en-US" sz="2600" b="1" dirty="0" err="1">
                <a:solidFill>
                  <a:srgbClr val="002060"/>
                </a:solidFill>
              </a:rPr>
              <a:t>bệnh</a:t>
            </a:r>
            <a:r>
              <a:rPr lang="en-US" altLang="en-US" sz="2600" b="1" dirty="0">
                <a:solidFill>
                  <a:srgbClr val="002060"/>
                </a:solidFill>
              </a:rPr>
              <a:t> </a:t>
            </a:r>
            <a:r>
              <a:rPr lang="en-US" altLang="en-US" sz="2600" b="1" dirty="0" err="1">
                <a:solidFill>
                  <a:srgbClr val="002060"/>
                </a:solidFill>
              </a:rPr>
              <a:t>này</a:t>
            </a:r>
            <a:r>
              <a:rPr lang="en-US" altLang="en-US" sz="2600" b="1" dirty="0">
                <a:solidFill>
                  <a:srgbClr val="002060"/>
                </a:solidFill>
              </a:rPr>
              <a:t>.</a:t>
            </a:r>
          </a:p>
          <a:p>
            <a:pPr algn="just">
              <a:buFontTx/>
              <a:buNone/>
            </a:pPr>
            <a:r>
              <a:rPr lang="en-US" altLang="en-US" sz="2600" b="1" dirty="0">
                <a:solidFill>
                  <a:srgbClr val="002060"/>
                </a:solidFill>
              </a:rPr>
              <a:t>   </a:t>
            </a:r>
            <a:r>
              <a:rPr lang="en-US" altLang="en-US" sz="2600" b="1" dirty="0" err="1">
                <a:solidFill>
                  <a:srgbClr val="002060"/>
                </a:solidFill>
              </a:rPr>
              <a:t>Cô</a:t>
            </a:r>
            <a:r>
              <a:rPr lang="en-US" altLang="en-US" sz="2600" b="1" dirty="0">
                <a:solidFill>
                  <a:srgbClr val="002060"/>
                </a:solidFill>
              </a:rPr>
              <a:t> </a:t>
            </a:r>
            <a:r>
              <a:rPr lang="en-US" altLang="en-US" sz="2600" b="1" dirty="0" err="1">
                <a:solidFill>
                  <a:srgbClr val="002060"/>
                </a:solidFill>
              </a:rPr>
              <a:t>bé</a:t>
            </a:r>
            <a:r>
              <a:rPr lang="en-US" altLang="en-US" sz="2600" b="1" dirty="0">
                <a:solidFill>
                  <a:srgbClr val="002060"/>
                </a:solidFill>
              </a:rPr>
              <a:t> </a:t>
            </a:r>
            <a:r>
              <a:rPr lang="en-US" altLang="en-US" sz="2600" b="1" dirty="0" err="1">
                <a:solidFill>
                  <a:srgbClr val="002060"/>
                </a:solidFill>
              </a:rPr>
              <a:t>nhờ</a:t>
            </a:r>
            <a:r>
              <a:rPr lang="en-US" altLang="en-US" sz="2600" b="1" dirty="0">
                <a:solidFill>
                  <a:srgbClr val="002060"/>
                </a:solidFill>
              </a:rPr>
              <a:t> </a:t>
            </a:r>
            <a:r>
              <a:rPr lang="en-US" altLang="en-US" sz="2600" b="1" dirty="0" err="1">
                <a:solidFill>
                  <a:srgbClr val="002060"/>
                </a:solidFill>
              </a:rPr>
              <a:t>bà</a:t>
            </a:r>
            <a:r>
              <a:rPr lang="en-US" altLang="en-US" sz="2600" b="1" dirty="0">
                <a:solidFill>
                  <a:srgbClr val="002060"/>
                </a:solidFill>
              </a:rPr>
              <a:t> con </a:t>
            </a:r>
            <a:r>
              <a:rPr lang="en-US" altLang="en-US" sz="2600" b="1" dirty="0" err="1">
                <a:solidFill>
                  <a:srgbClr val="002060"/>
                </a:solidFill>
              </a:rPr>
              <a:t>hàng</a:t>
            </a:r>
            <a:r>
              <a:rPr lang="en-US" altLang="en-US" sz="2600" b="1" dirty="0">
                <a:solidFill>
                  <a:srgbClr val="002060"/>
                </a:solidFill>
              </a:rPr>
              <a:t> </a:t>
            </a:r>
            <a:r>
              <a:rPr lang="en-US" altLang="en-US" sz="2600" b="1" dirty="0" err="1">
                <a:solidFill>
                  <a:srgbClr val="002060"/>
                </a:solidFill>
              </a:rPr>
              <a:t>xóm</a:t>
            </a:r>
            <a:r>
              <a:rPr lang="en-US" altLang="en-US" sz="2600" b="1" dirty="0">
                <a:solidFill>
                  <a:srgbClr val="002060"/>
                </a:solidFill>
              </a:rPr>
              <a:t> </a:t>
            </a:r>
            <a:r>
              <a:rPr lang="en-US" altLang="en-US" sz="2600" b="1" dirty="0" err="1">
                <a:solidFill>
                  <a:srgbClr val="002060"/>
                </a:solidFill>
              </a:rPr>
              <a:t>trông</a:t>
            </a:r>
            <a:r>
              <a:rPr lang="en-US" altLang="en-US" sz="2600" b="1" dirty="0">
                <a:solidFill>
                  <a:srgbClr val="002060"/>
                </a:solidFill>
              </a:rPr>
              <a:t> nom </a:t>
            </a:r>
            <a:r>
              <a:rPr lang="en-US" altLang="en-US" sz="2600" b="1" dirty="0" err="1">
                <a:solidFill>
                  <a:srgbClr val="002060"/>
                </a:solidFill>
              </a:rPr>
              <a:t>mẹ</a:t>
            </a:r>
            <a:r>
              <a:rPr lang="en-US" altLang="en-US" sz="2600" b="1" dirty="0">
                <a:solidFill>
                  <a:srgbClr val="002060"/>
                </a:solidFill>
              </a:rPr>
              <a:t>, </a:t>
            </a:r>
            <a:r>
              <a:rPr lang="en-US" altLang="en-US" sz="2600" b="1" dirty="0" err="1">
                <a:solidFill>
                  <a:srgbClr val="002060"/>
                </a:solidFill>
              </a:rPr>
              <a:t>ngay</a:t>
            </a:r>
            <a:r>
              <a:rPr lang="en-US" altLang="en-US" sz="2600" b="1" dirty="0">
                <a:solidFill>
                  <a:srgbClr val="002060"/>
                </a:solidFill>
              </a:rPr>
              <a:t> </a:t>
            </a:r>
            <a:r>
              <a:rPr lang="en-US" altLang="en-US" sz="2600" b="1" dirty="0" err="1">
                <a:solidFill>
                  <a:srgbClr val="002060"/>
                </a:solidFill>
              </a:rPr>
              <a:t>hôm</a:t>
            </a:r>
            <a:r>
              <a:rPr lang="en-US" altLang="en-US" sz="2600" b="1" dirty="0">
                <a:solidFill>
                  <a:srgbClr val="002060"/>
                </a:solidFill>
              </a:rPr>
              <a:t> </a:t>
            </a:r>
            <a:r>
              <a:rPr lang="en-US" altLang="en-US" sz="2600" b="1" dirty="0" err="1">
                <a:solidFill>
                  <a:srgbClr val="002060"/>
                </a:solidFill>
              </a:rPr>
              <a:t>ấy</a:t>
            </a:r>
            <a:r>
              <a:rPr lang="en-US" altLang="en-US" sz="2600" b="1" dirty="0">
                <a:solidFill>
                  <a:srgbClr val="002060"/>
                </a:solidFill>
              </a:rPr>
              <a:t> </a:t>
            </a:r>
            <a:r>
              <a:rPr lang="en-US" altLang="en-US" sz="2600" b="1" dirty="0" err="1">
                <a:solidFill>
                  <a:srgbClr val="002060"/>
                </a:solidFill>
              </a:rPr>
              <a:t>lên</a:t>
            </a:r>
            <a:r>
              <a:rPr lang="en-US" altLang="en-US" sz="2600" b="1" dirty="0">
                <a:solidFill>
                  <a:srgbClr val="002060"/>
                </a:solidFill>
              </a:rPr>
              <a:t> </a:t>
            </a:r>
            <a:r>
              <a:rPr lang="en-US" altLang="en-US" sz="2600" b="1" dirty="0" err="1">
                <a:solidFill>
                  <a:srgbClr val="002060"/>
                </a:solidFill>
              </a:rPr>
              <a:t>đường</a:t>
            </a:r>
            <a:r>
              <a:rPr lang="en-US" altLang="en-US" sz="2600" b="1" dirty="0">
                <a:solidFill>
                  <a:srgbClr val="002060"/>
                </a:solidFill>
              </a:rPr>
              <a:t>.</a:t>
            </a:r>
          </a:p>
        </p:txBody>
      </p:sp>
      <p:sp>
        <p:nvSpPr>
          <p:cNvPr id="8" name="Text Placeholder 4"/>
          <p:cNvSpPr>
            <a:spLocks/>
          </p:cNvSpPr>
          <p:nvPr/>
        </p:nvSpPr>
        <p:spPr bwMode="auto">
          <a:xfrm>
            <a:off x="7321" y="3487783"/>
            <a:ext cx="9737569" cy="2481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itchFamily="18" charset="0"/>
              </a:defRPr>
            </a:lvl1pPr>
            <a:lvl2pPr marL="742950" indent="-285750">
              <a:spcBef>
                <a:spcPct val="20000"/>
              </a:spcBef>
              <a:buChar char="–"/>
              <a:defRPr sz="2400">
                <a:solidFill>
                  <a:schemeClr val="tx1"/>
                </a:solidFill>
                <a:latin typeface="Times New Roman" pitchFamily="18" charset="0"/>
              </a:defRPr>
            </a:lvl2pPr>
            <a:lvl3pPr marL="1143000" indent="-228600">
              <a:spcBef>
                <a:spcPct val="20000"/>
              </a:spcBef>
              <a:buChar char="•"/>
              <a:defRPr sz="2000">
                <a:solidFill>
                  <a:schemeClr val="tx1"/>
                </a:solidFill>
                <a:latin typeface="Times New Roman" pitchFamily="18" charset="0"/>
              </a:defRPr>
            </a:lvl3pPr>
            <a:lvl4pPr marL="1600200" indent="-228600">
              <a:spcBef>
                <a:spcPct val="20000"/>
              </a:spcBef>
              <a:buChar char="–"/>
              <a:defRPr>
                <a:solidFill>
                  <a:schemeClr val="tx1"/>
                </a:solidFill>
                <a:latin typeface="Times New Roman" pitchFamily="18" charset="0"/>
              </a:defRPr>
            </a:lvl4pPr>
            <a:lvl5pPr marL="2057400" indent="-228600">
              <a:spcBef>
                <a:spcPct val="20000"/>
              </a:spcBef>
              <a:buChar char="»"/>
              <a:defRPr>
                <a:solidFill>
                  <a:schemeClr val="tx1"/>
                </a:solidFill>
                <a:latin typeface="Times New Roman" pitchFamily="18" charset="0"/>
              </a:defRPr>
            </a:lvl5pPr>
            <a:lvl6pPr marL="2514600" indent="-228600" fontAlgn="base">
              <a:spcBef>
                <a:spcPct val="20000"/>
              </a:spcBef>
              <a:spcAft>
                <a:spcPct val="0"/>
              </a:spcAft>
              <a:buChar char="»"/>
              <a:defRPr>
                <a:solidFill>
                  <a:schemeClr val="tx1"/>
                </a:solidFill>
                <a:latin typeface="Times New Roman" pitchFamily="18" charset="0"/>
              </a:defRPr>
            </a:lvl6pPr>
            <a:lvl7pPr marL="2971800" indent="-228600" fontAlgn="base">
              <a:spcBef>
                <a:spcPct val="20000"/>
              </a:spcBef>
              <a:spcAft>
                <a:spcPct val="0"/>
              </a:spcAft>
              <a:buChar char="»"/>
              <a:defRPr>
                <a:solidFill>
                  <a:schemeClr val="tx1"/>
                </a:solidFill>
                <a:latin typeface="Times New Roman" pitchFamily="18" charset="0"/>
              </a:defRPr>
            </a:lvl7pPr>
            <a:lvl8pPr marL="3429000" indent="-228600" fontAlgn="base">
              <a:spcBef>
                <a:spcPct val="20000"/>
              </a:spcBef>
              <a:spcAft>
                <a:spcPct val="0"/>
              </a:spcAft>
              <a:buChar char="»"/>
              <a:defRPr>
                <a:solidFill>
                  <a:schemeClr val="tx1"/>
                </a:solidFill>
                <a:latin typeface="Times New Roman" pitchFamily="18" charset="0"/>
              </a:defRPr>
            </a:lvl8pPr>
            <a:lvl9pPr marL="3886200" indent="-228600" fontAlgn="base">
              <a:spcBef>
                <a:spcPct val="20000"/>
              </a:spcBef>
              <a:spcAft>
                <a:spcPct val="0"/>
              </a:spcAft>
              <a:buChar char="»"/>
              <a:defRPr>
                <a:solidFill>
                  <a:schemeClr val="tx1"/>
                </a:solidFill>
                <a:latin typeface="Times New Roman" pitchFamily="18" charset="0"/>
              </a:defRPr>
            </a:lvl9pPr>
          </a:lstStyle>
          <a:p>
            <a:pPr algn="just">
              <a:buFontTx/>
              <a:buNone/>
            </a:pPr>
            <a:r>
              <a:rPr lang="en-US" altLang="en-US" sz="2600" b="1" dirty="0">
                <a:solidFill>
                  <a:srgbClr val="002060"/>
                </a:solidFill>
                <a:effectLst>
                  <a:outerShdw blurRad="38100" dist="38100" dir="2700000" algn="tl">
                    <a:srgbClr val="FFFFFF"/>
                  </a:outerShdw>
                </a:effectLst>
              </a:rPr>
              <a:t>   </a:t>
            </a:r>
            <a:r>
              <a:rPr lang="en-US" altLang="en-US" sz="2600" b="1" dirty="0">
                <a:solidFill>
                  <a:srgbClr val="002060"/>
                </a:solidFill>
              </a:rPr>
              <a:t>c) </a:t>
            </a:r>
            <a:r>
              <a:rPr lang="en-US" altLang="en-US" sz="2600" b="1" dirty="0" err="1">
                <a:solidFill>
                  <a:srgbClr val="002060"/>
                </a:solidFill>
              </a:rPr>
              <a:t>Vừa</a:t>
            </a:r>
            <a:r>
              <a:rPr lang="en-US" altLang="en-US" sz="2600" b="1" dirty="0">
                <a:solidFill>
                  <a:srgbClr val="002060"/>
                </a:solidFill>
              </a:rPr>
              <a:t> </a:t>
            </a:r>
            <a:r>
              <a:rPr lang="en-US" altLang="en-US" sz="2600" b="1" dirty="0" err="1">
                <a:solidFill>
                  <a:srgbClr val="002060"/>
                </a:solidFill>
              </a:rPr>
              <a:t>đi</a:t>
            </a:r>
            <a:r>
              <a:rPr lang="en-US" altLang="en-US" sz="2600" b="1" dirty="0">
                <a:solidFill>
                  <a:srgbClr val="002060"/>
                </a:solidFill>
              </a:rPr>
              <a:t>, </a:t>
            </a:r>
            <a:r>
              <a:rPr lang="en-US" altLang="en-US" sz="2600" b="1" dirty="0" err="1">
                <a:solidFill>
                  <a:srgbClr val="002060"/>
                </a:solidFill>
              </a:rPr>
              <a:t>cô</a:t>
            </a:r>
            <a:r>
              <a:rPr lang="en-US" altLang="en-US" sz="2600" b="1" dirty="0">
                <a:solidFill>
                  <a:srgbClr val="002060"/>
                </a:solidFill>
              </a:rPr>
              <a:t> </a:t>
            </a:r>
            <a:r>
              <a:rPr lang="en-US" altLang="en-US" sz="2600" b="1" dirty="0" err="1">
                <a:solidFill>
                  <a:srgbClr val="002060"/>
                </a:solidFill>
              </a:rPr>
              <a:t>bé</a:t>
            </a:r>
            <a:r>
              <a:rPr lang="en-US" altLang="en-US" sz="2600" b="1" dirty="0">
                <a:solidFill>
                  <a:srgbClr val="002060"/>
                </a:solidFill>
              </a:rPr>
              <a:t> </a:t>
            </a:r>
            <a:r>
              <a:rPr lang="en-US" altLang="en-US" sz="2600" b="1" dirty="0" err="1">
                <a:solidFill>
                  <a:srgbClr val="002060"/>
                </a:solidFill>
              </a:rPr>
              <a:t>hiếu</a:t>
            </a:r>
            <a:r>
              <a:rPr lang="en-US" altLang="en-US" sz="2600" b="1" dirty="0">
                <a:solidFill>
                  <a:srgbClr val="002060"/>
                </a:solidFill>
              </a:rPr>
              <a:t> </a:t>
            </a:r>
            <a:r>
              <a:rPr lang="en-US" altLang="en-US" sz="2600" b="1" dirty="0" err="1">
                <a:solidFill>
                  <a:srgbClr val="002060"/>
                </a:solidFill>
              </a:rPr>
              <a:t>thảo</a:t>
            </a:r>
            <a:r>
              <a:rPr lang="en-US" altLang="en-US" sz="2600" b="1" dirty="0">
                <a:solidFill>
                  <a:srgbClr val="002060"/>
                </a:solidFill>
              </a:rPr>
              <a:t> </a:t>
            </a:r>
            <a:r>
              <a:rPr lang="en-US" altLang="en-US" sz="2600" b="1" dirty="0" err="1">
                <a:solidFill>
                  <a:srgbClr val="002060"/>
                </a:solidFill>
              </a:rPr>
              <a:t>vừa</a:t>
            </a:r>
            <a:r>
              <a:rPr lang="en-US" altLang="en-US" sz="2600" b="1" dirty="0">
                <a:solidFill>
                  <a:srgbClr val="002060"/>
                </a:solidFill>
              </a:rPr>
              <a:t> lo </a:t>
            </a:r>
            <a:r>
              <a:rPr lang="en-US" altLang="en-US" sz="2600" b="1" dirty="0" err="1">
                <a:solidFill>
                  <a:srgbClr val="002060"/>
                </a:solidFill>
              </a:rPr>
              <a:t>mấy</a:t>
            </a:r>
            <a:r>
              <a:rPr lang="en-US" altLang="en-US" sz="2600" b="1" dirty="0">
                <a:solidFill>
                  <a:srgbClr val="002060"/>
                </a:solidFill>
              </a:rPr>
              <a:t> </a:t>
            </a:r>
            <a:r>
              <a:rPr lang="en-US" altLang="en-US" sz="2600" b="1" dirty="0" err="1">
                <a:solidFill>
                  <a:srgbClr val="002060"/>
                </a:solidFill>
              </a:rPr>
              <a:t>đồng</a:t>
            </a:r>
            <a:r>
              <a:rPr lang="en-US" altLang="en-US" sz="2600" b="1" dirty="0">
                <a:solidFill>
                  <a:srgbClr val="002060"/>
                </a:solidFill>
              </a:rPr>
              <a:t> </a:t>
            </a:r>
            <a:r>
              <a:rPr lang="en-US" altLang="en-US" sz="2600" b="1" dirty="0" err="1">
                <a:solidFill>
                  <a:srgbClr val="002060"/>
                </a:solidFill>
              </a:rPr>
              <a:t>bạc</a:t>
            </a:r>
            <a:r>
              <a:rPr lang="en-US" altLang="en-US" sz="2600" b="1" dirty="0">
                <a:solidFill>
                  <a:srgbClr val="002060"/>
                </a:solidFill>
              </a:rPr>
              <a:t> </a:t>
            </a:r>
            <a:r>
              <a:rPr lang="en-US" altLang="en-US" sz="2600" b="1" dirty="0" err="1">
                <a:solidFill>
                  <a:srgbClr val="002060"/>
                </a:solidFill>
              </a:rPr>
              <a:t>không</a:t>
            </a:r>
            <a:r>
              <a:rPr lang="en-US" altLang="en-US" sz="2600" b="1" dirty="0">
                <a:solidFill>
                  <a:srgbClr val="002060"/>
                </a:solidFill>
              </a:rPr>
              <a:t> </a:t>
            </a:r>
            <a:r>
              <a:rPr lang="en-US" altLang="en-US" sz="2600" b="1" dirty="0" err="1">
                <a:solidFill>
                  <a:srgbClr val="002060"/>
                </a:solidFill>
              </a:rPr>
              <a:t>đủ</a:t>
            </a:r>
            <a:r>
              <a:rPr lang="en-US" altLang="en-US" sz="2600" b="1" dirty="0">
                <a:solidFill>
                  <a:srgbClr val="002060"/>
                </a:solidFill>
              </a:rPr>
              <a:t> </a:t>
            </a:r>
            <a:r>
              <a:rPr lang="en-US" altLang="en-US" sz="2600" b="1" dirty="0" err="1">
                <a:solidFill>
                  <a:srgbClr val="002060"/>
                </a:solidFill>
              </a:rPr>
              <a:t>trả</a:t>
            </a:r>
            <a:r>
              <a:rPr lang="en-US" altLang="en-US" sz="2600" b="1" dirty="0">
                <a:solidFill>
                  <a:srgbClr val="002060"/>
                </a:solidFill>
              </a:rPr>
              <a:t> </a:t>
            </a:r>
            <a:r>
              <a:rPr lang="en-US" altLang="en-US" sz="2600" b="1" dirty="0" err="1">
                <a:solidFill>
                  <a:srgbClr val="002060"/>
                </a:solidFill>
              </a:rPr>
              <a:t>tiền</a:t>
            </a:r>
            <a:r>
              <a:rPr lang="en-US" altLang="en-US" sz="2600" b="1" dirty="0">
                <a:solidFill>
                  <a:srgbClr val="002060"/>
                </a:solidFill>
              </a:rPr>
              <a:t> </a:t>
            </a:r>
            <a:r>
              <a:rPr lang="en-US" altLang="en-US" sz="2600" b="1" dirty="0" err="1">
                <a:solidFill>
                  <a:srgbClr val="002060"/>
                </a:solidFill>
              </a:rPr>
              <a:t>thuốc</a:t>
            </a:r>
            <a:r>
              <a:rPr lang="en-US" altLang="en-US" sz="2600" b="1" dirty="0">
                <a:solidFill>
                  <a:srgbClr val="002060"/>
                </a:solidFill>
              </a:rPr>
              <a:t> </a:t>
            </a:r>
            <a:r>
              <a:rPr lang="en-US" altLang="en-US" sz="2600" b="1" dirty="0" err="1">
                <a:solidFill>
                  <a:srgbClr val="002060"/>
                </a:solidFill>
              </a:rPr>
              <a:t>cho</a:t>
            </a:r>
            <a:r>
              <a:rPr lang="en-US" altLang="en-US" sz="2600" b="1" dirty="0">
                <a:solidFill>
                  <a:srgbClr val="002060"/>
                </a:solidFill>
              </a:rPr>
              <a:t> </a:t>
            </a:r>
            <a:r>
              <a:rPr lang="en-US" altLang="en-US" sz="2600" b="1" dirty="0" err="1">
                <a:solidFill>
                  <a:srgbClr val="002060"/>
                </a:solidFill>
              </a:rPr>
              <a:t>mẹ</a:t>
            </a:r>
            <a:r>
              <a:rPr lang="en-US" altLang="en-US" sz="2600" b="1" dirty="0">
                <a:solidFill>
                  <a:srgbClr val="002060"/>
                </a:solidFill>
              </a:rPr>
              <a:t>. </a:t>
            </a:r>
            <a:r>
              <a:rPr lang="en-US" altLang="en-US" sz="2600" b="1" dirty="0" err="1">
                <a:solidFill>
                  <a:srgbClr val="002060"/>
                </a:solidFill>
              </a:rPr>
              <a:t>Bỗng</a:t>
            </a:r>
            <a:r>
              <a:rPr lang="en-US" altLang="en-US" sz="2600" b="1" dirty="0">
                <a:solidFill>
                  <a:srgbClr val="002060"/>
                </a:solidFill>
              </a:rPr>
              <a:t> </a:t>
            </a:r>
            <a:r>
              <a:rPr lang="en-US" altLang="en-US" sz="2600" b="1" dirty="0" err="1">
                <a:solidFill>
                  <a:srgbClr val="002060"/>
                </a:solidFill>
              </a:rPr>
              <a:t>cô</a:t>
            </a:r>
            <a:r>
              <a:rPr lang="en-US" altLang="en-US" sz="2600" b="1" dirty="0">
                <a:solidFill>
                  <a:srgbClr val="002060"/>
                </a:solidFill>
              </a:rPr>
              <a:t> </a:t>
            </a:r>
            <a:r>
              <a:rPr lang="en-US" altLang="en-US" sz="2600" b="1" dirty="0" err="1">
                <a:solidFill>
                  <a:srgbClr val="002060"/>
                </a:solidFill>
              </a:rPr>
              <a:t>thấy</a:t>
            </a:r>
            <a:r>
              <a:rPr lang="en-US" altLang="en-US" sz="2600" b="1" dirty="0">
                <a:solidFill>
                  <a:srgbClr val="002060"/>
                </a:solidFill>
              </a:rPr>
              <a:t> </a:t>
            </a:r>
            <a:r>
              <a:rPr lang="en-US" altLang="en-US" sz="2600" b="1" dirty="0" err="1">
                <a:solidFill>
                  <a:srgbClr val="002060"/>
                </a:solidFill>
              </a:rPr>
              <a:t>bên</a:t>
            </a:r>
            <a:r>
              <a:rPr lang="en-US" altLang="en-US" sz="2600" b="1" dirty="0">
                <a:solidFill>
                  <a:srgbClr val="002060"/>
                </a:solidFill>
              </a:rPr>
              <a:t> </a:t>
            </a:r>
            <a:r>
              <a:rPr lang="en-US" altLang="en-US" sz="2600" b="1" dirty="0" err="1">
                <a:solidFill>
                  <a:srgbClr val="002060"/>
                </a:solidFill>
              </a:rPr>
              <a:t>đường</a:t>
            </a:r>
            <a:r>
              <a:rPr lang="en-US" altLang="en-US" sz="2600" b="1" dirty="0">
                <a:solidFill>
                  <a:srgbClr val="002060"/>
                </a:solidFill>
              </a:rPr>
              <a:t> </a:t>
            </a:r>
            <a:r>
              <a:rPr lang="en-US" altLang="en-US" sz="2600" b="1" dirty="0" err="1">
                <a:solidFill>
                  <a:srgbClr val="002060"/>
                </a:solidFill>
              </a:rPr>
              <a:t>có</a:t>
            </a:r>
            <a:r>
              <a:rPr lang="en-US" altLang="en-US" sz="2600" b="1" dirty="0">
                <a:solidFill>
                  <a:srgbClr val="002060"/>
                </a:solidFill>
              </a:rPr>
              <a:t> </a:t>
            </a:r>
            <a:r>
              <a:rPr lang="en-US" altLang="en-US" sz="2600" b="1" dirty="0" err="1">
                <a:solidFill>
                  <a:srgbClr val="002060"/>
                </a:solidFill>
              </a:rPr>
              <a:t>vật</a:t>
            </a:r>
            <a:r>
              <a:rPr lang="en-US" altLang="en-US" sz="2600" b="1" dirty="0">
                <a:solidFill>
                  <a:srgbClr val="002060"/>
                </a:solidFill>
              </a:rPr>
              <a:t> </a:t>
            </a:r>
            <a:r>
              <a:rPr lang="en-US" altLang="en-US" sz="2600" b="1" dirty="0" err="1">
                <a:solidFill>
                  <a:srgbClr val="002060"/>
                </a:solidFill>
              </a:rPr>
              <a:t>gì</a:t>
            </a:r>
            <a:r>
              <a:rPr lang="en-US" altLang="en-US" sz="2600" b="1" dirty="0">
                <a:solidFill>
                  <a:srgbClr val="002060"/>
                </a:solidFill>
              </a:rPr>
              <a:t> </a:t>
            </a:r>
            <a:r>
              <a:rPr lang="en-US" altLang="en-US" sz="2600" b="1" dirty="0" err="1">
                <a:solidFill>
                  <a:srgbClr val="002060"/>
                </a:solidFill>
              </a:rPr>
              <a:t>như</a:t>
            </a:r>
            <a:r>
              <a:rPr lang="en-US" altLang="en-US" sz="2600" b="1" dirty="0">
                <a:solidFill>
                  <a:srgbClr val="002060"/>
                </a:solidFill>
              </a:rPr>
              <a:t> </a:t>
            </a:r>
            <a:r>
              <a:rPr lang="en-US" altLang="en-US" sz="2600" b="1" dirty="0" err="1">
                <a:solidFill>
                  <a:srgbClr val="002060"/>
                </a:solidFill>
              </a:rPr>
              <a:t>chiếc</a:t>
            </a:r>
            <a:r>
              <a:rPr lang="en-US" altLang="en-US" sz="2600" b="1" dirty="0">
                <a:solidFill>
                  <a:srgbClr val="002060"/>
                </a:solidFill>
              </a:rPr>
              <a:t> </a:t>
            </a:r>
            <a:r>
              <a:rPr lang="en-US" altLang="en-US" sz="2600" b="1" dirty="0" err="1">
                <a:solidFill>
                  <a:srgbClr val="002060"/>
                </a:solidFill>
              </a:rPr>
              <a:t>tay</a:t>
            </a:r>
            <a:r>
              <a:rPr lang="en-US" altLang="en-US" sz="2600" b="1" dirty="0">
                <a:solidFill>
                  <a:srgbClr val="002060"/>
                </a:solidFill>
              </a:rPr>
              <a:t> </a:t>
            </a:r>
            <a:r>
              <a:rPr lang="en-US" altLang="en-US" sz="2600" b="1" dirty="0" err="1">
                <a:solidFill>
                  <a:srgbClr val="002060"/>
                </a:solidFill>
              </a:rPr>
              <a:t>nải</a:t>
            </a:r>
            <a:r>
              <a:rPr lang="en-US" altLang="en-US" sz="2600" b="1" dirty="0">
                <a:solidFill>
                  <a:srgbClr val="002060"/>
                </a:solidFill>
              </a:rPr>
              <a:t> </a:t>
            </a:r>
            <a:r>
              <a:rPr lang="en-US" altLang="en-US" sz="2600" b="1" dirty="0" err="1">
                <a:solidFill>
                  <a:srgbClr val="002060"/>
                </a:solidFill>
              </a:rPr>
              <a:t>ai</a:t>
            </a:r>
            <a:r>
              <a:rPr lang="en-US" altLang="en-US" sz="2600" b="1" dirty="0">
                <a:solidFill>
                  <a:srgbClr val="002060"/>
                </a:solidFill>
              </a:rPr>
              <a:t> </a:t>
            </a:r>
            <a:r>
              <a:rPr lang="en-US" altLang="en-US" sz="2600" b="1" dirty="0" err="1">
                <a:solidFill>
                  <a:srgbClr val="002060"/>
                </a:solidFill>
              </a:rPr>
              <a:t>bỏ</a:t>
            </a:r>
            <a:r>
              <a:rPr lang="en-US" altLang="en-US" sz="2600" b="1" dirty="0">
                <a:solidFill>
                  <a:srgbClr val="002060"/>
                </a:solidFill>
              </a:rPr>
              <a:t> </a:t>
            </a:r>
            <a:r>
              <a:rPr lang="en-US" altLang="en-US" sz="2600" b="1" dirty="0" err="1">
                <a:solidFill>
                  <a:srgbClr val="002060"/>
                </a:solidFill>
              </a:rPr>
              <a:t>quên</a:t>
            </a:r>
            <a:r>
              <a:rPr lang="en-US" altLang="en-US" sz="2600" b="1" dirty="0">
                <a:solidFill>
                  <a:srgbClr val="002060"/>
                </a:solidFill>
              </a:rPr>
              <a:t>.</a:t>
            </a:r>
          </a:p>
          <a:p>
            <a:pPr algn="just">
              <a:buFontTx/>
              <a:buNone/>
            </a:pPr>
            <a:r>
              <a:rPr lang="en-US" altLang="en-US" sz="2600" b="1" dirty="0">
                <a:solidFill>
                  <a:srgbClr val="002060"/>
                </a:solidFill>
              </a:rPr>
              <a:t>………………</a:t>
            </a:r>
          </a:p>
          <a:p>
            <a:pPr algn="just">
              <a:buFontTx/>
              <a:buNone/>
            </a:pPr>
            <a:r>
              <a:rPr lang="en-US" altLang="en-US" sz="2600" b="1" dirty="0">
                <a:solidFill>
                  <a:srgbClr val="002060"/>
                </a:solidFill>
              </a:rPr>
              <a:t>   </a:t>
            </a:r>
            <a:r>
              <a:rPr lang="en-US" altLang="en-US" sz="2600" b="1" dirty="0" err="1">
                <a:solidFill>
                  <a:srgbClr val="002060"/>
                </a:solidFill>
              </a:rPr>
              <a:t>Bà</a:t>
            </a:r>
            <a:r>
              <a:rPr lang="en-US" altLang="en-US" sz="2600" b="1" dirty="0">
                <a:solidFill>
                  <a:srgbClr val="002060"/>
                </a:solidFill>
              </a:rPr>
              <a:t> </a:t>
            </a:r>
            <a:r>
              <a:rPr lang="en-US" altLang="en-US" sz="2600" b="1" dirty="0" err="1">
                <a:solidFill>
                  <a:srgbClr val="002060"/>
                </a:solidFill>
              </a:rPr>
              <a:t>lão</a:t>
            </a:r>
            <a:r>
              <a:rPr lang="en-US" altLang="en-US" sz="2600" b="1" dirty="0">
                <a:solidFill>
                  <a:srgbClr val="002060"/>
                </a:solidFill>
              </a:rPr>
              <a:t> </a:t>
            </a:r>
            <a:r>
              <a:rPr lang="en-US" altLang="en-US" sz="2600" b="1" dirty="0" err="1">
                <a:solidFill>
                  <a:srgbClr val="002060"/>
                </a:solidFill>
              </a:rPr>
              <a:t>cười</a:t>
            </a:r>
            <a:r>
              <a:rPr lang="en-US" altLang="en-US" sz="2600" b="1" dirty="0">
                <a:solidFill>
                  <a:srgbClr val="002060"/>
                </a:solidFill>
              </a:rPr>
              <a:t> </a:t>
            </a:r>
            <a:r>
              <a:rPr lang="en-US" altLang="en-US" sz="2600" b="1" dirty="0" err="1">
                <a:solidFill>
                  <a:srgbClr val="002060"/>
                </a:solidFill>
              </a:rPr>
              <a:t>hiền</a:t>
            </a:r>
            <a:r>
              <a:rPr lang="en-US" altLang="en-US" sz="2600" b="1" dirty="0">
                <a:solidFill>
                  <a:srgbClr val="002060"/>
                </a:solidFill>
              </a:rPr>
              <a:t> </a:t>
            </a:r>
            <a:r>
              <a:rPr lang="en-US" altLang="en-US" sz="2600" b="1" dirty="0" err="1">
                <a:solidFill>
                  <a:srgbClr val="002060"/>
                </a:solidFill>
              </a:rPr>
              <a:t>hậu</a:t>
            </a:r>
            <a:r>
              <a:rPr lang="en-US" altLang="en-US" sz="2600" b="1" dirty="0">
                <a:solidFill>
                  <a:srgbClr val="002060"/>
                </a:solidFill>
              </a:rPr>
              <a:t>:</a:t>
            </a:r>
          </a:p>
          <a:p>
            <a:pPr algn="just">
              <a:buFontTx/>
              <a:buNone/>
            </a:pPr>
            <a:r>
              <a:rPr lang="en-US" altLang="en-US" sz="2600" b="1" dirty="0">
                <a:solidFill>
                  <a:srgbClr val="002060"/>
                </a:solidFill>
              </a:rPr>
              <a:t>   - </a:t>
            </a:r>
            <a:r>
              <a:rPr lang="en-US" altLang="en-US" sz="2600" b="1" dirty="0" err="1">
                <a:solidFill>
                  <a:srgbClr val="002060"/>
                </a:solidFill>
              </a:rPr>
              <a:t>Khen</a:t>
            </a:r>
            <a:r>
              <a:rPr lang="en-US" altLang="en-US" sz="2600" b="1" dirty="0">
                <a:solidFill>
                  <a:srgbClr val="002060"/>
                </a:solidFill>
              </a:rPr>
              <a:t> </a:t>
            </a:r>
            <a:r>
              <a:rPr lang="en-US" altLang="en-US" sz="2600" b="1" dirty="0" err="1">
                <a:solidFill>
                  <a:srgbClr val="002060"/>
                </a:solidFill>
              </a:rPr>
              <a:t>cho</a:t>
            </a:r>
            <a:r>
              <a:rPr lang="en-US" altLang="en-US" sz="2600" b="1" dirty="0">
                <a:solidFill>
                  <a:srgbClr val="002060"/>
                </a:solidFill>
              </a:rPr>
              <a:t> con </a:t>
            </a:r>
            <a:r>
              <a:rPr lang="en-US" altLang="en-US" sz="2600" b="1" dirty="0" err="1">
                <a:solidFill>
                  <a:srgbClr val="002060"/>
                </a:solidFill>
              </a:rPr>
              <a:t>đã</a:t>
            </a:r>
            <a:r>
              <a:rPr lang="en-US" altLang="en-US" sz="2600" b="1" dirty="0">
                <a:solidFill>
                  <a:srgbClr val="002060"/>
                </a:solidFill>
              </a:rPr>
              <a:t> </a:t>
            </a:r>
            <a:r>
              <a:rPr lang="en-US" altLang="en-US" sz="2600" b="1" dirty="0" err="1">
                <a:solidFill>
                  <a:srgbClr val="002060"/>
                </a:solidFill>
              </a:rPr>
              <a:t>hiếu</a:t>
            </a:r>
            <a:r>
              <a:rPr lang="en-US" altLang="en-US" sz="2600" b="1" dirty="0">
                <a:solidFill>
                  <a:srgbClr val="002060"/>
                </a:solidFill>
              </a:rPr>
              <a:t> </a:t>
            </a:r>
            <a:r>
              <a:rPr lang="en-US" altLang="en-US" sz="2600" b="1" dirty="0" err="1">
                <a:solidFill>
                  <a:srgbClr val="002060"/>
                </a:solidFill>
              </a:rPr>
              <a:t>thảo</a:t>
            </a:r>
            <a:r>
              <a:rPr lang="en-US" altLang="en-US" sz="2600" b="1" dirty="0">
                <a:solidFill>
                  <a:srgbClr val="002060"/>
                </a:solidFill>
              </a:rPr>
              <a:t> </a:t>
            </a:r>
            <a:r>
              <a:rPr lang="en-US" altLang="en-US" sz="2600" b="1" dirty="0" err="1">
                <a:solidFill>
                  <a:srgbClr val="002060"/>
                </a:solidFill>
              </a:rPr>
              <a:t>lại</a:t>
            </a:r>
            <a:r>
              <a:rPr lang="en-US" altLang="en-US" sz="2600" b="1" dirty="0">
                <a:solidFill>
                  <a:srgbClr val="002060"/>
                </a:solidFill>
              </a:rPr>
              <a:t> </a:t>
            </a:r>
            <a:r>
              <a:rPr lang="en-US" altLang="en-US" sz="2600" b="1" dirty="0" err="1">
                <a:solidFill>
                  <a:srgbClr val="002060"/>
                </a:solidFill>
              </a:rPr>
              <a:t>thật</a:t>
            </a:r>
            <a:r>
              <a:rPr lang="en-US" altLang="en-US" sz="2600" b="1" dirty="0">
                <a:solidFill>
                  <a:srgbClr val="002060"/>
                </a:solidFill>
              </a:rPr>
              <a:t> </a:t>
            </a:r>
            <a:r>
              <a:rPr lang="en-US" altLang="en-US" sz="2600" b="1" dirty="0" err="1">
                <a:solidFill>
                  <a:srgbClr val="002060"/>
                </a:solidFill>
              </a:rPr>
              <a:t>thà</a:t>
            </a:r>
            <a:r>
              <a:rPr lang="en-US" altLang="en-US" sz="2600" b="1" dirty="0">
                <a:solidFill>
                  <a:srgbClr val="002060"/>
                </a:solidFill>
              </a:rPr>
              <a:t>. Ta </a:t>
            </a:r>
            <a:r>
              <a:rPr lang="en-US" altLang="en-US" sz="2600" b="1" dirty="0" err="1">
                <a:solidFill>
                  <a:srgbClr val="002060"/>
                </a:solidFill>
              </a:rPr>
              <a:t>chính</a:t>
            </a:r>
            <a:r>
              <a:rPr lang="en-US" altLang="en-US" sz="2600" b="1" dirty="0">
                <a:solidFill>
                  <a:srgbClr val="002060"/>
                </a:solidFill>
              </a:rPr>
              <a:t> </a:t>
            </a:r>
            <a:r>
              <a:rPr lang="en-US" altLang="en-US" sz="2600" b="1" dirty="0" err="1">
                <a:solidFill>
                  <a:srgbClr val="002060"/>
                </a:solidFill>
              </a:rPr>
              <a:t>là</a:t>
            </a:r>
            <a:r>
              <a:rPr lang="en-US" altLang="en-US" sz="2600" b="1" dirty="0">
                <a:solidFill>
                  <a:srgbClr val="002060"/>
                </a:solidFill>
              </a:rPr>
              <a:t> </a:t>
            </a:r>
            <a:r>
              <a:rPr lang="en-US" altLang="en-US" sz="2600" b="1" dirty="0" err="1">
                <a:solidFill>
                  <a:srgbClr val="002060"/>
                </a:solidFill>
              </a:rPr>
              <a:t>tiên</a:t>
            </a:r>
            <a:r>
              <a:rPr lang="en-US" altLang="en-US" sz="2600" b="1" dirty="0">
                <a:solidFill>
                  <a:srgbClr val="002060"/>
                </a:solidFill>
              </a:rPr>
              <a:t> </a:t>
            </a:r>
            <a:r>
              <a:rPr lang="en-US" altLang="en-US" sz="2600" b="1" dirty="0" err="1">
                <a:solidFill>
                  <a:srgbClr val="002060"/>
                </a:solidFill>
              </a:rPr>
              <a:t>thử</a:t>
            </a:r>
            <a:r>
              <a:rPr lang="en-US" altLang="en-US" sz="2600" b="1" dirty="0">
                <a:solidFill>
                  <a:srgbClr val="002060"/>
                </a:solidFill>
              </a:rPr>
              <a:t> </a:t>
            </a:r>
            <a:r>
              <a:rPr lang="en-US" altLang="en-US" sz="2600" b="1" dirty="0" err="1">
                <a:solidFill>
                  <a:srgbClr val="002060"/>
                </a:solidFill>
              </a:rPr>
              <a:t>lòng</a:t>
            </a:r>
            <a:r>
              <a:rPr lang="en-US" altLang="en-US" sz="2600" b="1" dirty="0">
                <a:solidFill>
                  <a:srgbClr val="002060"/>
                </a:solidFill>
              </a:rPr>
              <a:t> con </a:t>
            </a:r>
            <a:r>
              <a:rPr lang="en-US" altLang="en-US" sz="2600" b="1" dirty="0" err="1">
                <a:solidFill>
                  <a:srgbClr val="002060"/>
                </a:solidFill>
              </a:rPr>
              <a:t>đấy</a:t>
            </a:r>
            <a:r>
              <a:rPr lang="en-US" altLang="en-US" sz="2600" b="1" dirty="0">
                <a:solidFill>
                  <a:srgbClr val="002060"/>
                </a:solidFill>
              </a:rPr>
              <a:t> </a:t>
            </a:r>
            <a:r>
              <a:rPr lang="en-US" altLang="en-US" sz="2600" b="1" dirty="0" err="1">
                <a:solidFill>
                  <a:srgbClr val="002060"/>
                </a:solidFill>
              </a:rPr>
              <a:t>thôi</a:t>
            </a:r>
            <a:r>
              <a:rPr lang="en-US" altLang="en-US" sz="2600" b="1" dirty="0">
                <a:solidFill>
                  <a:srgbClr val="002060"/>
                </a:solidFill>
              </a:rPr>
              <a:t>.  Con </a:t>
            </a:r>
            <a:r>
              <a:rPr lang="en-US" altLang="en-US" sz="2600" b="1" dirty="0" err="1">
                <a:solidFill>
                  <a:srgbClr val="002060"/>
                </a:solidFill>
              </a:rPr>
              <a:t>thật</a:t>
            </a:r>
            <a:r>
              <a:rPr lang="en-US" altLang="en-US" sz="2600" b="1" dirty="0">
                <a:solidFill>
                  <a:srgbClr val="002060"/>
                </a:solidFill>
              </a:rPr>
              <a:t> </a:t>
            </a:r>
            <a:r>
              <a:rPr lang="en-US" altLang="en-US" sz="2600" b="1" dirty="0" err="1">
                <a:solidFill>
                  <a:srgbClr val="002060"/>
                </a:solidFill>
              </a:rPr>
              <a:t>đáng</a:t>
            </a:r>
            <a:r>
              <a:rPr lang="en-US" altLang="en-US" sz="2600" b="1" dirty="0">
                <a:solidFill>
                  <a:srgbClr val="002060"/>
                </a:solidFill>
              </a:rPr>
              <a:t> </a:t>
            </a:r>
            <a:r>
              <a:rPr lang="en-US" altLang="en-US" sz="2600" b="1" dirty="0" err="1">
                <a:solidFill>
                  <a:srgbClr val="002060"/>
                </a:solidFill>
              </a:rPr>
              <a:t>được</a:t>
            </a:r>
            <a:r>
              <a:rPr lang="en-US" altLang="en-US" sz="2600" b="1" dirty="0">
                <a:solidFill>
                  <a:srgbClr val="002060"/>
                </a:solidFill>
              </a:rPr>
              <a:t> </a:t>
            </a:r>
            <a:r>
              <a:rPr lang="en-US" altLang="en-US" sz="2600" b="1" dirty="0" err="1">
                <a:solidFill>
                  <a:srgbClr val="002060"/>
                </a:solidFill>
              </a:rPr>
              <a:t>giúp</a:t>
            </a:r>
            <a:r>
              <a:rPr lang="en-US" altLang="en-US" sz="2600" b="1" dirty="0">
                <a:solidFill>
                  <a:srgbClr val="002060"/>
                </a:solidFill>
              </a:rPr>
              <a:t> </a:t>
            </a:r>
            <a:r>
              <a:rPr lang="en-US" altLang="en-US" sz="2600" b="1" dirty="0" err="1">
                <a:solidFill>
                  <a:srgbClr val="002060"/>
                </a:solidFill>
              </a:rPr>
              <a:t>đỡ</a:t>
            </a:r>
            <a:r>
              <a:rPr lang="en-US" altLang="en-US" sz="2600" b="1" dirty="0">
                <a:solidFill>
                  <a:srgbClr val="002060"/>
                </a:solidFill>
              </a:rPr>
              <a:t>. </a:t>
            </a:r>
            <a:r>
              <a:rPr lang="en-US" altLang="en-US" sz="2600" b="1" dirty="0" err="1">
                <a:solidFill>
                  <a:srgbClr val="002060"/>
                </a:solidFill>
              </a:rPr>
              <a:t>Hãy</a:t>
            </a:r>
            <a:r>
              <a:rPr lang="en-US" altLang="en-US" sz="2600" b="1" dirty="0">
                <a:solidFill>
                  <a:srgbClr val="002060"/>
                </a:solidFill>
              </a:rPr>
              <a:t> </a:t>
            </a:r>
            <a:r>
              <a:rPr lang="en-US" altLang="en-US" sz="2600" b="1" dirty="0" err="1">
                <a:solidFill>
                  <a:srgbClr val="002060"/>
                </a:solidFill>
              </a:rPr>
              <a:t>đưa</a:t>
            </a:r>
            <a:r>
              <a:rPr lang="en-US" altLang="en-US" sz="2600" b="1" dirty="0">
                <a:solidFill>
                  <a:srgbClr val="002060"/>
                </a:solidFill>
              </a:rPr>
              <a:t> ta </a:t>
            </a:r>
            <a:r>
              <a:rPr lang="en-US" altLang="en-US" sz="2600" b="1" dirty="0" err="1">
                <a:solidFill>
                  <a:srgbClr val="002060"/>
                </a:solidFill>
              </a:rPr>
              <a:t>về</a:t>
            </a:r>
            <a:r>
              <a:rPr lang="en-US" altLang="en-US" sz="2600" b="1" dirty="0">
                <a:solidFill>
                  <a:srgbClr val="002060"/>
                </a:solidFill>
              </a:rPr>
              <a:t> </a:t>
            </a:r>
            <a:r>
              <a:rPr lang="en-US" altLang="en-US" sz="2600" b="1" dirty="0" err="1">
                <a:solidFill>
                  <a:srgbClr val="002060"/>
                </a:solidFill>
              </a:rPr>
              <a:t>nhà</a:t>
            </a:r>
            <a:r>
              <a:rPr lang="en-US" altLang="en-US" sz="2600" b="1" dirty="0">
                <a:solidFill>
                  <a:srgbClr val="002060"/>
                </a:solidFill>
              </a:rPr>
              <a:t> </a:t>
            </a:r>
            <a:r>
              <a:rPr lang="en-US" altLang="en-US" sz="2600" b="1" dirty="0" err="1">
                <a:solidFill>
                  <a:srgbClr val="002060"/>
                </a:solidFill>
              </a:rPr>
              <a:t>chữa</a:t>
            </a:r>
            <a:r>
              <a:rPr lang="en-US" altLang="en-US" sz="2600" b="1" dirty="0">
                <a:solidFill>
                  <a:srgbClr val="002060"/>
                </a:solidFill>
              </a:rPr>
              <a:t> </a:t>
            </a:r>
            <a:r>
              <a:rPr lang="en-US" altLang="en-US" sz="2600" b="1" dirty="0" err="1">
                <a:solidFill>
                  <a:srgbClr val="002060"/>
                </a:solidFill>
              </a:rPr>
              <a:t>bệnh</a:t>
            </a:r>
            <a:r>
              <a:rPr lang="en-US" altLang="en-US" sz="2600" b="1" dirty="0">
                <a:solidFill>
                  <a:srgbClr val="002060"/>
                </a:solidFill>
              </a:rPr>
              <a:t> </a:t>
            </a:r>
            <a:r>
              <a:rPr lang="en-US" altLang="en-US" sz="2600" b="1" dirty="0" err="1">
                <a:solidFill>
                  <a:srgbClr val="002060"/>
                </a:solidFill>
              </a:rPr>
              <a:t>cho</a:t>
            </a:r>
            <a:r>
              <a:rPr lang="en-US" altLang="en-US" sz="2600" b="1" dirty="0">
                <a:solidFill>
                  <a:srgbClr val="002060"/>
                </a:solidFill>
              </a:rPr>
              <a:t> </a:t>
            </a:r>
            <a:r>
              <a:rPr lang="en-US" altLang="en-US" sz="2600" b="1" dirty="0" err="1">
                <a:solidFill>
                  <a:srgbClr val="002060"/>
                </a:solidFill>
              </a:rPr>
              <a:t>mẹ</a:t>
            </a:r>
            <a:r>
              <a:rPr lang="en-US" altLang="en-US" sz="2600" b="1" dirty="0">
                <a:solidFill>
                  <a:srgbClr val="002060"/>
                </a:solidFill>
              </a:rPr>
              <a:t> con. </a:t>
            </a:r>
          </a:p>
        </p:txBody>
      </p:sp>
    </p:spTree>
    <p:extLst>
      <p:ext uri="{BB962C8B-B14F-4D97-AF65-F5344CB8AC3E}">
        <p14:creationId xmlns:p14="http://schemas.microsoft.com/office/powerpoint/2010/main" val="11687033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0372" y="361084"/>
            <a:ext cx="4844142" cy="523220"/>
          </a:xfrm>
          <a:prstGeom prst="rect">
            <a:avLst/>
          </a:prstGeom>
          <a:noFill/>
        </p:spPr>
        <p:txBody>
          <a:bodyPr wrap="square" rtlCol="0">
            <a:spAutoFit/>
          </a:bodyPr>
          <a:lstStyle/>
          <a:p>
            <a:r>
              <a:rPr lang="en-US" sz="2800" b="1" dirty="0" err="1">
                <a:solidFill>
                  <a:srgbClr val="002060"/>
                </a:solidFill>
                <a:latin typeface="Times New Roman" panose="02020603050405020304" pitchFamily="18" charset="0"/>
                <a:cs typeface="Times New Roman" panose="02020603050405020304" pitchFamily="18" charset="0"/>
              </a:rPr>
              <a:t>Câu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chuyện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kể</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lại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chuyện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gì</a:t>
            </a:r>
            <a:r>
              <a:rPr lang="en-US" sz="2800" b="1" dirty="0">
                <a:solidFill>
                  <a:srgbClr val="002060"/>
                </a:solidFill>
                <a:latin typeface="Times New Roman" panose="02020603050405020304" pitchFamily="18" charset="0"/>
                <a:cs typeface="Times New Roman" panose="02020603050405020304" pitchFamily="18" charset="0"/>
              </a:rPr>
              <a:t>?</a:t>
            </a:r>
          </a:p>
        </p:txBody>
      </p:sp>
      <p:sp>
        <p:nvSpPr>
          <p:cNvPr id="7" name="TextBox 6"/>
          <p:cNvSpPr txBox="1"/>
          <p:nvPr/>
        </p:nvSpPr>
        <p:spPr>
          <a:xfrm>
            <a:off x="5094514" y="190155"/>
            <a:ext cx="6315890" cy="954107"/>
          </a:xfrm>
          <a:prstGeom prst="rect">
            <a:avLst/>
          </a:prstGeom>
          <a:noFill/>
        </p:spPr>
        <p:txBody>
          <a:bodyPr wrap="square" rtlCol="0">
            <a:spAutoFit/>
          </a:bodyPr>
          <a:lstStyle/>
          <a:p>
            <a:r>
              <a:rPr lang="en-US" sz="2800" b="1" dirty="0" err="1">
                <a:solidFill>
                  <a:srgbClr val="7030A0"/>
                </a:solidFill>
                <a:latin typeface="Times New Roman" panose="02020603050405020304" pitchFamily="18" charset="0"/>
                <a:cs typeface="Times New Roman" panose="02020603050405020304" pitchFamily="18" charset="0"/>
              </a:rPr>
              <a:t>Câu</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chuyện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kể</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về</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một</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cô</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bé</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vừa</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hiếu</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thảo</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vừa</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trung</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thực</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thật</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thà</a:t>
            </a:r>
            <a:r>
              <a:rPr lang="en-US" sz="2800" b="1" dirty="0">
                <a:solidFill>
                  <a:srgbClr val="7030A0"/>
                </a:solidFill>
                <a:latin typeface="Times New Roman" panose="02020603050405020304" pitchFamily="18" charset="0"/>
                <a:cs typeface="Times New Roman" panose="02020603050405020304" pitchFamily="18" charset="0"/>
              </a:rPr>
              <a:t>.</a:t>
            </a:r>
          </a:p>
        </p:txBody>
      </p:sp>
      <p:sp>
        <p:nvSpPr>
          <p:cNvPr id="8" name="TextBox 7"/>
          <p:cNvSpPr txBox="1"/>
          <p:nvPr/>
        </p:nvSpPr>
        <p:spPr>
          <a:xfrm>
            <a:off x="244929" y="1383300"/>
            <a:ext cx="5176157" cy="954107"/>
          </a:xfrm>
          <a:prstGeom prst="rect">
            <a:avLst/>
          </a:prstGeom>
          <a:noFill/>
        </p:spPr>
        <p:txBody>
          <a:bodyPr wrap="square" rtlCol="0">
            <a:spAutoFit/>
          </a:bodyPr>
          <a:lstStyle/>
          <a:p>
            <a:r>
              <a:rPr lang="en-US" sz="2800" b="1" dirty="0" err="1">
                <a:solidFill>
                  <a:srgbClr val="002060"/>
                </a:solidFill>
                <a:latin typeface="Times New Roman" panose="02020603050405020304" pitchFamily="18" charset="0"/>
                <a:cs typeface="Times New Roman" panose="02020603050405020304" pitchFamily="18" charset="0"/>
              </a:rPr>
              <a:t>Đoạn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nào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đã</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viết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hoàn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chỉnh</a:t>
            </a:r>
            <a:r>
              <a:rPr lang="en-US" sz="2800" b="1" dirty="0" smtClean="0">
                <a:solidFill>
                  <a:srgbClr val="002060"/>
                </a:solidFill>
                <a:latin typeface="Times New Roman" panose="02020603050405020304" pitchFamily="18" charset="0"/>
                <a:cs typeface="Times New Roman" panose="02020603050405020304" pitchFamily="18" charset="0"/>
              </a:rPr>
              <a:t>?</a:t>
            </a:r>
          </a:p>
          <a:p>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Đoạn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nào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còn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thiếu</a:t>
            </a:r>
            <a:r>
              <a:rPr lang="en-US" sz="2800" b="1" dirty="0">
                <a:solidFill>
                  <a:srgbClr val="002060"/>
                </a:solidFill>
                <a:latin typeface="Times New Roman" panose="02020603050405020304" pitchFamily="18" charset="0"/>
                <a:cs typeface="Times New Roman" panose="02020603050405020304" pitchFamily="18" charset="0"/>
              </a:rPr>
              <a:t>?</a:t>
            </a:r>
          </a:p>
        </p:txBody>
      </p:sp>
      <p:sp>
        <p:nvSpPr>
          <p:cNvPr id="11" name="TextBox 10"/>
          <p:cNvSpPr txBox="1"/>
          <p:nvPr/>
        </p:nvSpPr>
        <p:spPr>
          <a:xfrm>
            <a:off x="5094513" y="1584632"/>
            <a:ext cx="6936377" cy="523220"/>
          </a:xfrm>
          <a:prstGeom prst="rect">
            <a:avLst/>
          </a:prstGeom>
          <a:noFill/>
        </p:spPr>
        <p:txBody>
          <a:bodyPr wrap="square" rtlCol="0">
            <a:spAutoFit/>
          </a:bodyPr>
          <a:lstStyle/>
          <a:p>
            <a:r>
              <a:rPr lang="en-US" sz="2800" b="1" dirty="0" err="1">
                <a:solidFill>
                  <a:srgbClr val="EC049F"/>
                </a:solidFill>
                <a:latin typeface="Times New Roman" panose="02020603050405020304" pitchFamily="18" charset="0"/>
                <a:cs typeface="Times New Roman" panose="02020603050405020304" pitchFamily="18" charset="0"/>
              </a:rPr>
              <a:t>Đoạn</a:t>
            </a:r>
            <a:r>
              <a:rPr lang="en-US" sz="2800" b="1" dirty="0">
                <a:solidFill>
                  <a:srgbClr val="EC049F"/>
                </a:solidFill>
                <a:latin typeface="Times New Roman" panose="02020603050405020304" pitchFamily="18" charset="0"/>
                <a:cs typeface="Times New Roman" panose="02020603050405020304" pitchFamily="18" charset="0"/>
              </a:rPr>
              <a:t> 1 </a:t>
            </a:r>
            <a:r>
              <a:rPr lang="en-US" sz="2800" b="1" dirty="0" err="1">
                <a:solidFill>
                  <a:srgbClr val="EC049F"/>
                </a:solidFill>
                <a:latin typeface="Times New Roman" panose="02020603050405020304" pitchFamily="18" charset="0"/>
                <a:cs typeface="Times New Roman" panose="02020603050405020304" pitchFamily="18" charset="0"/>
              </a:rPr>
              <a:t>và</a:t>
            </a:r>
            <a:r>
              <a:rPr lang="en-US" sz="2800" b="1" dirty="0">
                <a:solidFill>
                  <a:srgbClr val="EC049F"/>
                </a:solidFill>
                <a:latin typeface="Times New Roman" panose="02020603050405020304" pitchFamily="18" charset="0"/>
                <a:cs typeface="Times New Roman" panose="02020603050405020304" pitchFamily="18" charset="0"/>
              </a:rPr>
              <a:t> 2 </a:t>
            </a:r>
            <a:r>
              <a:rPr lang="en-US" sz="2800" b="1" dirty="0" err="1">
                <a:solidFill>
                  <a:srgbClr val="EC049F"/>
                </a:solidFill>
                <a:latin typeface="Times New Roman" panose="02020603050405020304" pitchFamily="18" charset="0"/>
                <a:cs typeface="Times New Roman" panose="02020603050405020304" pitchFamily="18" charset="0"/>
              </a:rPr>
              <a:t>hoàn</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chỉnh</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đoạn</a:t>
            </a:r>
            <a:r>
              <a:rPr lang="en-US" sz="2800" b="1" dirty="0">
                <a:solidFill>
                  <a:srgbClr val="EC049F"/>
                </a:solidFill>
                <a:latin typeface="Times New Roman" panose="02020603050405020304" pitchFamily="18" charset="0"/>
                <a:cs typeface="Times New Roman" panose="02020603050405020304" pitchFamily="18" charset="0"/>
              </a:rPr>
              <a:t> 3 </a:t>
            </a:r>
            <a:r>
              <a:rPr lang="en-US" sz="2800" b="1" dirty="0" err="1">
                <a:solidFill>
                  <a:srgbClr val="EC049F"/>
                </a:solidFill>
                <a:latin typeface="Times New Roman" panose="02020603050405020304" pitchFamily="18" charset="0"/>
                <a:cs typeface="Times New Roman" panose="02020603050405020304" pitchFamily="18" charset="0"/>
              </a:rPr>
              <a:t>còn</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thiếu</a:t>
            </a:r>
            <a:r>
              <a:rPr lang="en-US" sz="2800" b="1" dirty="0">
                <a:solidFill>
                  <a:srgbClr val="EC049F"/>
                </a:solidFill>
                <a:latin typeface="Times New Roman" panose="02020603050405020304" pitchFamily="18" charset="0"/>
                <a:cs typeface="Times New Roman" panose="02020603050405020304" pitchFamily="18" charset="0"/>
              </a:rPr>
              <a:t>.</a:t>
            </a:r>
          </a:p>
        </p:txBody>
      </p:sp>
      <p:sp>
        <p:nvSpPr>
          <p:cNvPr id="12" name="TextBox 11"/>
          <p:cNvSpPr txBox="1"/>
          <p:nvPr/>
        </p:nvSpPr>
        <p:spPr>
          <a:xfrm>
            <a:off x="381001" y="2654543"/>
            <a:ext cx="4256313" cy="523220"/>
          </a:xfrm>
          <a:prstGeom prst="rect">
            <a:avLst/>
          </a:prstGeom>
          <a:noFill/>
        </p:spPr>
        <p:txBody>
          <a:bodyPr wrap="square" rtlCol="0">
            <a:spAutoFit/>
          </a:bodyPr>
          <a:lstStyle/>
          <a:p>
            <a:r>
              <a:rPr lang="en-US" sz="2800" b="1" dirty="0" err="1">
                <a:solidFill>
                  <a:srgbClr val="002060"/>
                </a:solidFill>
                <a:latin typeface="Times New Roman" panose="02020603050405020304" pitchFamily="18" charset="0"/>
                <a:cs typeface="Times New Roman" panose="02020603050405020304" pitchFamily="18" charset="0"/>
              </a:rPr>
              <a:t>Đoạn</a:t>
            </a:r>
            <a:r>
              <a:rPr lang="en-US" sz="2800" b="1" dirty="0">
                <a:solidFill>
                  <a:srgbClr val="002060"/>
                </a:solidFill>
                <a:latin typeface="Times New Roman" panose="02020603050405020304" pitchFamily="18" charset="0"/>
                <a:cs typeface="Times New Roman" panose="02020603050405020304" pitchFamily="18" charset="0"/>
              </a:rPr>
              <a:t> 1 </a:t>
            </a:r>
            <a:r>
              <a:rPr lang="en-US" sz="2800" b="1" dirty="0" err="1">
                <a:solidFill>
                  <a:srgbClr val="002060"/>
                </a:solidFill>
                <a:latin typeface="Times New Roman" panose="02020603050405020304" pitchFamily="18" charset="0"/>
                <a:cs typeface="Times New Roman" panose="02020603050405020304" pitchFamily="18" charset="0"/>
              </a:rPr>
              <a:t>kể</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sự</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việc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gì</a:t>
            </a:r>
            <a:r>
              <a:rPr lang="en-US" sz="2800" b="1" dirty="0">
                <a:solidFill>
                  <a:srgbClr val="002060"/>
                </a:solidFill>
                <a:latin typeface="Times New Roman" panose="02020603050405020304" pitchFamily="18" charset="0"/>
                <a:cs typeface="Times New Roman" panose="02020603050405020304" pitchFamily="18" charset="0"/>
              </a:rPr>
              <a:t>?</a:t>
            </a:r>
          </a:p>
        </p:txBody>
      </p:sp>
      <p:sp>
        <p:nvSpPr>
          <p:cNvPr id="13" name="TextBox 12"/>
          <p:cNvSpPr txBox="1"/>
          <p:nvPr/>
        </p:nvSpPr>
        <p:spPr>
          <a:xfrm>
            <a:off x="5094513" y="2383494"/>
            <a:ext cx="6936377" cy="1384995"/>
          </a:xfrm>
          <a:prstGeom prst="rect">
            <a:avLst/>
          </a:prstGeom>
          <a:noFill/>
        </p:spPr>
        <p:txBody>
          <a:bodyPr wrap="square" rtlCol="0">
            <a:spAutoFit/>
          </a:bodyPr>
          <a:lstStyle/>
          <a:p>
            <a:r>
              <a:rPr lang="en-US" sz="2800" b="1" dirty="0" err="1">
                <a:solidFill>
                  <a:srgbClr val="EC049F"/>
                </a:solidFill>
                <a:latin typeface="Times New Roman" panose="02020603050405020304" pitchFamily="18" charset="0"/>
                <a:cs typeface="Times New Roman" panose="02020603050405020304" pitchFamily="18" charset="0"/>
              </a:rPr>
              <a:t>Đoạn</a:t>
            </a:r>
            <a:r>
              <a:rPr lang="en-US" sz="2800" b="1" dirty="0">
                <a:solidFill>
                  <a:srgbClr val="EC049F"/>
                </a:solidFill>
                <a:latin typeface="Times New Roman" panose="02020603050405020304" pitchFamily="18" charset="0"/>
                <a:cs typeface="Times New Roman" panose="02020603050405020304" pitchFamily="18" charset="0"/>
              </a:rPr>
              <a:t> 1 </a:t>
            </a:r>
            <a:r>
              <a:rPr lang="en-US" sz="2800" b="1" dirty="0" err="1">
                <a:solidFill>
                  <a:srgbClr val="EC049F"/>
                </a:solidFill>
                <a:latin typeface="Times New Roman" panose="02020603050405020304" pitchFamily="18" charset="0"/>
                <a:cs typeface="Times New Roman" panose="02020603050405020304" pitchFamily="18" charset="0"/>
              </a:rPr>
              <a:t>kể</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về</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cuộc</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sống</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và</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hoàn</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cảnh</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smtClean="0">
                <a:solidFill>
                  <a:srgbClr val="EC049F"/>
                </a:solidFill>
                <a:latin typeface="Times New Roman" panose="02020603050405020304" pitchFamily="18" charset="0"/>
                <a:cs typeface="Times New Roman" panose="02020603050405020304" pitchFamily="18" charset="0"/>
              </a:rPr>
              <a:t>của</a:t>
            </a:r>
            <a:endParaRPr lang="en-US" sz="2800" b="1" dirty="0" smtClean="0">
              <a:solidFill>
                <a:srgbClr val="EC049F"/>
              </a:solidFill>
              <a:latin typeface="Times New Roman" panose="02020603050405020304" pitchFamily="18" charset="0"/>
              <a:cs typeface="Times New Roman" panose="02020603050405020304" pitchFamily="18" charset="0"/>
            </a:endParaRPr>
          </a:p>
          <a:p>
            <a:r>
              <a:rPr lang="en-US" sz="2800" b="1" dirty="0" smtClean="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hai</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mẹ</a:t>
            </a:r>
            <a:r>
              <a:rPr lang="en-US" sz="2800" b="1" dirty="0">
                <a:solidFill>
                  <a:srgbClr val="EC049F"/>
                </a:solidFill>
                <a:latin typeface="Times New Roman" panose="02020603050405020304" pitchFamily="18" charset="0"/>
                <a:cs typeface="Times New Roman" panose="02020603050405020304" pitchFamily="18" charset="0"/>
              </a:rPr>
              <a:t> con : </a:t>
            </a:r>
            <a:r>
              <a:rPr lang="en-US" sz="2800" b="1" dirty="0" err="1">
                <a:solidFill>
                  <a:srgbClr val="EC049F"/>
                </a:solidFill>
                <a:latin typeface="Times New Roman" panose="02020603050405020304" pitchFamily="18" charset="0"/>
                <a:cs typeface="Times New Roman" panose="02020603050405020304" pitchFamily="18" charset="0"/>
              </a:rPr>
              <a:t>nhà</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nghèo</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phải</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làm</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smtClean="0">
                <a:solidFill>
                  <a:srgbClr val="EC049F"/>
                </a:solidFill>
                <a:latin typeface="Times New Roman" panose="02020603050405020304" pitchFamily="18" charset="0"/>
                <a:cs typeface="Times New Roman" panose="02020603050405020304" pitchFamily="18" charset="0"/>
              </a:rPr>
              <a:t>lụng</a:t>
            </a:r>
            <a:endParaRPr lang="en-US" sz="2800" b="1" dirty="0" smtClean="0">
              <a:solidFill>
                <a:srgbClr val="EC049F"/>
              </a:solidFill>
              <a:latin typeface="Times New Roman" panose="02020603050405020304" pitchFamily="18" charset="0"/>
              <a:cs typeface="Times New Roman" panose="02020603050405020304" pitchFamily="18" charset="0"/>
            </a:endParaRPr>
          </a:p>
          <a:p>
            <a:r>
              <a:rPr lang="en-US" sz="2800" b="1" dirty="0" smtClean="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vất</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vả</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quanh</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năm</a:t>
            </a:r>
            <a:r>
              <a:rPr lang="en-US" sz="2800" b="1" dirty="0">
                <a:solidFill>
                  <a:srgbClr val="EC049F"/>
                </a:solidFill>
                <a:latin typeface="Times New Roman" panose="02020603050405020304" pitchFamily="18" charset="0"/>
                <a:cs typeface="Times New Roman" panose="02020603050405020304" pitchFamily="18" charset="0"/>
              </a:rPr>
              <a:t>.</a:t>
            </a:r>
          </a:p>
        </p:txBody>
      </p:sp>
      <p:sp>
        <p:nvSpPr>
          <p:cNvPr id="14" name="TextBox 13"/>
          <p:cNvSpPr txBox="1"/>
          <p:nvPr/>
        </p:nvSpPr>
        <p:spPr>
          <a:xfrm>
            <a:off x="217714" y="4198068"/>
            <a:ext cx="3772988" cy="533669"/>
          </a:xfrm>
          <a:prstGeom prst="rect">
            <a:avLst/>
          </a:prstGeom>
          <a:noFill/>
        </p:spPr>
        <p:txBody>
          <a:bodyPr wrap="square" rtlCol="0">
            <a:spAutoFit/>
          </a:bodyPr>
          <a:lstStyle/>
          <a:p>
            <a:r>
              <a:rPr lang="en-US" sz="2800" b="1" dirty="0" err="1">
                <a:solidFill>
                  <a:srgbClr val="002060"/>
                </a:solidFill>
                <a:latin typeface="Times New Roman" panose="02020603050405020304" pitchFamily="18" charset="0"/>
                <a:cs typeface="Times New Roman" panose="02020603050405020304" pitchFamily="18" charset="0"/>
              </a:rPr>
              <a:t>Đoạn</a:t>
            </a:r>
            <a:r>
              <a:rPr lang="en-US" sz="2800" b="1" dirty="0">
                <a:solidFill>
                  <a:srgbClr val="002060"/>
                </a:solidFill>
                <a:latin typeface="Times New Roman" panose="02020603050405020304" pitchFamily="18" charset="0"/>
                <a:cs typeface="Times New Roman" panose="02020603050405020304" pitchFamily="18" charset="0"/>
              </a:rPr>
              <a:t> 2 </a:t>
            </a:r>
            <a:r>
              <a:rPr lang="en-US" sz="2800" b="1" dirty="0" err="1">
                <a:solidFill>
                  <a:srgbClr val="002060"/>
                </a:solidFill>
                <a:latin typeface="Times New Roman" panose="02020603050405020304" pitchFamily="18" charset="0"/>
                <a:cs typeface="Times New Roman" panose="02020603050405020304" pitchFamily="18" charset="0"/>
              </a:rPr>
              <a:t>kể</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sự</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việc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gì</a:t>
            </a:r>
            <a:r>
              <a:rPr lang="en-US" sz="2800" b="1" dirty="0">
                <a:solidFill>
                  <a:srgbClr val="002060"/>
                </a:solidFill>
                <a:latin typeface="Times New Roman" panose="02020603050405020304" pitchFamily="18" charset="0"/>
                <a:cs typeface="Times New Roman" panose="02020603050405020304" pitchFamily="18" charset="0"/>
              </a:rPr>
              <a:t>?</a:t>
            </a:r>
          </a:p>
        </p:txBody>
      </p:sp>
      <p:sp>
        <p:nvSpPr>
          <p:cNvPr id="15" name="TextBox 14"/>
          <p:cNvSpPr txBox="1"/>
          <p:nvPr/>
        </p:nvSpPr>
        <p:spPr>
          <a:xfrm>
            <a:off x="5038996" y="3882083"/>
            <a:ext cx="6426926" cy="954107"/>
          </a:xfrm>
          <a:prstGeom prst="rect">
            <a:avLst/>
          </a:prstGeom>
          <a:noFill/>
        </p:spPr>
        <p:txBody>
          <a:bodyPr wrap="square" rtlCol="0">
            <a:spAutoFit/>
          </a:bodyPr>
          <a:lstStyle/>
          <a:p>
            <a:r>
              <a:rPr lang="en-US" sz="2800" b="1" dirty="0" err="1">
                <a:solidFill>
                  <a:srgbClr val="EC049F"/>
                </a:solidFill>
                <a:latin typeface="Times New Roman" panose="02020603050405020304" pitchFamily="18" charset="0"/>
                <a:cs typeface="Times New Roman" panose="02020603050405020304" pitchFamily="18" charset="0"/>
              </a:rPr>
              <a:t>Đoạn</a:t>
            </a:r>
            <a:r>
              <a:rPr lang="en-US" sz="2800" b="1" dirty="0">
                <a:solidFill>
                  <a:srgbClr val="EC049F"/>
                </a:solidFill>
                <a:latin typeface="Times New Roman" panose="02020603050405020304" pitchFamily="18" charset="0"/>
                <a:cs typeface="Times New Roman" panose="02020603050405020304" pitchFamily="18" charset="0"/>
              </a:rPr>
              <a:t> 2 </a:t>
            </a:r>
            <a:r>
              <a:rPr lang="en-US" sz="2800" b="1" dirty="0" err="1">
                <a:solidFill>
                  <a:srgbClr val="EC049F"/>
                </a:solidFill>
                <a:latin typeface="Times New Roman" panose="02020603050405020304" pitchFamily="18" charset="0"/>
                <a:cs typeface="Times New Roman" panose="02020603050405020304" pitchFamily="18" charset="0"/>
              </a:rPr>
              <a:t>kể</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mẹ</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cô</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bé</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bị</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ốm</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nặng</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cô</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bé</a:t>
            </a:r>
            <a:r>
              <a:rPr lang="en-US" sz="2800" b="1" dirty="0">
                <a:solidFill>
                  <a:srgbClr val="EC049F"/>
                </a:solidFill>
                <a:latin typeface="Times New Roman" panose="02020603050405020304" pitchFamily="18" charset="0"/>
                <a:cs typeface="Times New Roman" panose="02020603050405020304" pitchFamily="18" charset="0"/>
              </a:rPr>
              <a:t> </a:t>
            </a:r>
            <a:endParaRPr lang="en-US" sz="2800" b="1" dirty="0" smtClean="0">
              <a:solidFill>
                <a:srgbClr val="EC049F"/>
              </a:solidFill>
              <a:latin typeface="Times New Roman" panose="02020603050405020304" pitchFamily="18" charset="0"/>
              <a:cs typeface="Times New Roman" panose="02020603050405020304" pitchFamily="18" charset="0"/>
            </a:endParaRPr>
          </a:p>
          <a:p>
            <a:r>
              <a:rPr lang="en-US" sz="2800" b="1" dirty="0" err="1" smtClean="0">
                <a:solidFill>
                  <a:srgbClr val="EC049F"/>
                </a:solidFill>
                <a:latin typeface="Times New Roman" panose="02020603050405020304" pitchFamily="18" charset="0"/>
                <a:cs typeface="Times New Roman" panose="02020603050405020304" pitchFamily="18" charset="0"/>
              </a:rPr>
              <a:t>phải</a:t>
            </a:r>
            <a:r>
              <a:rPr lang="en-US" sz="2800" b="1" dirty="0" smtClean="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đi</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tìm</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thầy</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thuốc</a:t>
            </a:r>
            <a:endParaRPr lang="en-US" sz="2800" b="1" dirty="0">
              <a:solidFill>
                <a:srgbClr val="EC049F"/>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217714" y="4957099"/>
            <a:ext cx="4640580" cy="523220"/>
          </a:xfrm>
          <a:prstGeom prst="rect">
            <a:avLst/>
          </a:prstGeom>
          <a:noFill/>
        </p:spPr>
        <p:txBody>
          <a:bodyPr wrap="square" rtlCol="0">
            <a:spAutoFit/>
          </a:bodyPr>
          <a:lstStyle/>
          <a:p>
            <a:r>
              <a:rPr lang="en-US" sz="2800" b="1" dirty="0" err="1">
                <a:solidFill>
                  <a:srgbClr val="002060"/>
                </a:solidFill>
                <a:latin typeface="Times New Roman" panose="02020603050405020304" pitchFamily="18" charset="0"/>
                <a:cs typeface="Times New Roman" panose="02020603050405020304" pitchFamily="18" charset="0"/>
              </a:rPr>
              <a:t>Đoạn</a:t>
            </a:r>
            <a:r>
              <a:rPr lang="en-US" sz="2800" b="1" dirty="0">
                <a:solidFill>
                  <a:srgbClr val="002060"/>
                </a:solidFill>
                <a:latin typeface="Times New Roman" panose="02020603050405020304" pitchFamily="18" charset="0"/>
                <a:cs typeface="Times New Roman" panose="02020603050405020304" pitchFamily="18" charset="0"/>
              </a:rPr>
              <a:t> 3 </a:t>
            </a:r>
            <a:r>
              <a:rPr lang="en-US" sz="2800" b="1" dirty="0" err="1">
                <a:solidFill>
                  <a:srgbClr val="002060"/>
                </a:solidFill>
                <a:latin typeface="Times New Roman" panose="02020603050405020304" pitchFamily="18" charset="0"/>
                <a:cs typeface="Times New Roman" panose="02020603050405020304" pitchFamily="18" charset="0"/>
              </a:rPr>
              <a:t>còn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thiếu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phần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nào</a:t>
            </a:r>
            <a:r>
              <a:rPr lang="en-US" sz="2800" b="1" dirty="0">
                <a:solidFill>
                  <a:srgbClr val="002060"/>
                </a:solidFill>
                <a:latin typeface="Times New Roman" panose="02020603050405020304" pitchFamily="18" charset="0"/>
                <a:cs typeface="Times New Roman" panose="02020603050405020304" pitchFamily="18" charset="0"/>
              </a:rPr>
              <a:t>?</a:t>
            </a:r>
          </a:p>
        </p:txBody>
      </p:sp>
      <p:sp>
        <p:nvSpPr>
          <p:cNvPr id="17" name="TextBox 16"/>
          <p:cNvSpPr txBox="1"/>
          <p:nvPr/>
        </p:nvSpPr>
        <p:spPr>
          <a:xfrm>
            <a:off x="5094513" y="5051555"/>
            <a:ext cx="5852160" cy="523220"/>
          </a:xfrm>
          <a:prstGeom prst="rect">
            <a:avLst/>
          </a:prstGeom>
          <a:noFill/>
        </p:spPr>
        <p:txBody>
          <a:bodyPr wrap="square" rtlCol="0">
            <a:spAutoFit/>
          </a:bodyPr>
          <a:lstStyle/>
          <a:p>
            <a:r>
              <a:rPr lang="en-US" sz="2800" b="1" dirty="0" err="1">
                <a:solidFill>
                  <a:srgbClr val="EC049F"/>
                </a:solidFill>
                <a:latin typeface="Times New Roman" panose="02020603050405020304" pitchFamily="18" charset="0"/>
                <a:cs typeface="Times New Roman" panose="02020603050405020304" pitchFamily="18" charset="0"/>
              </a:rPr>
              <a:t>Đoạn</a:t>
            </a:r>
            <a:r>
              <a:rPr lang="en-US" sz="2800" b="1" dirty="0">
                <a:solidFill>
                  <a:srgbClr val="EC049F"/>
                </a:solidFill>
                <a:latin typeface="Times New Roman" panose="02020603050405020304" pitchFamily="18" charset="0"/>
                <a:cs typeface="Times New Roman" panose="02020603050405020304" pitchFamily="18" charset="0"/>
              </a:rPr>
              <a:t> 3 </a:t>
            </a:r>
            <a:r>
              <a:rPr lang="en-US" sz="2800" b="1" dirty="0" err="1">
                <a:solidFill>
                  <a:srgbClr val="EC049F"/>
                </a:solidFill>
                <a:latin typeface="Times New Roman" panose="02020603050405020304" pitchFamily="18" charset="0"/>
                <a:cs typeface="Times New Roman" panose="02020603050405020304" pitchFamily="18" charset="0"/>
              </a:rPr>
              <a:t>còn</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thiếu</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phần</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thân</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đoạn</a:t>
            </a:r>
            <a:endParaRPr lang="en-US" sz="2800" b="1" dirty="0">
              <a:solidFill>
                <a:srgbClr val="EC049F"/>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217714" y="5797455"/>
            <a:ext cx="4667795" cy="954107"/>
          </a:xfrm>
          <a:prstGeom prst="rect">
            <a:avLst/>
          </a:prstGeom>
          <a:noFill/>
        </p:spPr>
        <p:txBody>
          <a:bodyPr wrap="square" rtlCol="0">
            <a:spAutoFit/>
          </a:bodyPr>
          <a:lstStyle/>
          <a:p>
            <a:r>
              <a:rPr lang="en-US" sz="2800" b="1" dirty="0" err="1">
                <a:solidFill>
                  <a:srgbClr val="002060"/>
                </a:solidFill>
                <a:latin typeface="Times New Roman" panose="02020603050405020304" pitchFamily="18" charset="0"/>
                <a:cs typeface="Times New Roman" panose="02020603050405020304" pitchFamily="18" charset="0"/>
              </a:rPr>
              <a:t>Phần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thân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đoạn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em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định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kể</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sự</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việc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gì</a:t>
            </a:r>
            <a:r>
              <a:rPr lang="en-US" sz="2800" b="1" dirty="0">
                <a:solidFill>
                  <a:srgbClr val="002060"/>
                </a:solidFill>
                <a:latin typeface="Times New Roman" panose="02020603050405020304" pitchFamily="18" charset="0"/>
                <a:cs typeface="Times New Roman" panose="02020603050405020304" pitchFamily="18" charset="0"/>
              </a:rPr>
              <a:t>?</a:t>
            </a:r>
          </a:p>
        </p:txBody>
      </p:sp>
      <p:sp>
        <p:nvSpPr>
          <p:cNvPr id="20" name="TextBox 19"/>
          <p:cNvSpPr txBox="1"/>
          <p:nvPr/>
        </p:nvSpPr>
        <p:spPr>
          <a:xfrm>
            <a:off x="5094514" y="5903893"/>
            <a:ext cx="7471955" cy="954107"/>
          </a:xfrm>
          <a:prstGeom prst="rect">
            <a:avLst/>
          </a:prstGeom>
          <a:noFill/>
        </p:spPr>
        <p:txBody>
          <a:bodyPr wrap="square" rtlCol="0">
            <a:spAutoFit/>
          </a:bodyPr>
          <a:lstStyle/>
          <a:p>
            <a:r>
              <a:rPr lang="en-US" sz="2800" b="1" dirty="0" err="1">
                <a:solidFill>
                  <a:srgbClr val="EC049F"/>
                </a:solidFill>
                <a:latin typeface="Times New Roman" panose="02020603050405020304" pitchFamily="18" charset="0"/>
                <a:cs typeface="Times New Roman" panose="02020603050405020304" pitchFamily="18" charset="0"/>
              </a:rPr>
              <a:t>Kể</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lại</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sự</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việc</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cô</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bé</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trả</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lại</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túi</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tiền</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cho</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người</a:t>
            </a:r>
            <a:r>
              <a:rPr lang="en-US" sz="2800" b="1" dirty="0">
                <a:solidFill>
                  <a:srgbClr val="EC049F"/>
                </a:solidFill>
                <a:latin typeface="Times New Roman" panose="02020603050405020304" pitchFamily="18" charset="0"/>
                <a:cs typeface="Times New Roman" panose="02020603050405020304" pitchFamily="18" charset="0"/>
              </a:rPr>
              <a:t> </a:t>
            </a:r>
            <a:endParaRPr lang="en-US" sz="2800" b="1" dirty="0" smtClean="0">
              <a:solidFill>
                <a:srgbClr val="EC049F"/>
              </a:solidFill>
              <a:latin typeface="Times New Roman" panose="02020603050405020304" pitchFamily="18" charset="0"/>
              <a:cs typeface="Times New Roman" panose="02020603050405020304" pitchFamily="18" charset="0"/>
            </a:endParaRPr>
          </a:p>
          <a:p>
            <a:r>
              <a:rPr lang="en-US" sz="2800" b="1" dirty="0" err="1" smtClean="0">
                <a:solidFill>
                  <a:srgbClr val="EC049F"/>
                </a:solidFill>
                <a:latin typeface="Times New Roman" panose="02020603050405020304" pitchFamily="18" charset="0"/>
                <a:cs typeface="Times New Roman" panose="02020603050405020304" pitchFamily="18" charset="0"/>
              </a:rPr>
              <a:t>bị</a:t>
            </a:r>
            <a:r>
              <a:rPr lang="en-US" sz="2800" b="1" dirty="0" smtClean="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đánh</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rơi</a:t>
            </a:r>
            <a:r>
              <a:rPr lang="en-US" sz="2800" b="1" dirty="0">
                <a:solidFill>
                  <a:srgbClr val="EC049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123133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circle(in)">
                                      <p:cBhvr>
                                        <p:cTn id="29" dur="2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ircle(in)">
                                      <p:cBhvr>
                                        <p:cTn id="34" dur="20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circle(in)">
                                      <p:cBhvr>
                                        <p:cTn id="44" dur="20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down)">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circle(in)">
                                      <p:cBhvr>
                                        <p:cTn id="54" dur="20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down)">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down)">
                                      <p:cBhvr>
                                        <p:cTn id="6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P spid="12" grpId="0"/>
      <p:bldP spid="13" grpId="0"/>
      <p:bldP spid="14" grpId="0"/>
      <p:bldP spid="15" grpId="0"/>
      <p:bldP spid="16" grpId="0"/>
      <p:bldP spid="17" grpId="0"/>
      <p:bldP spid="1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a:spLocks noChangeArrowheads="1"/>
          </p:cNvSpPr>
          <p:nvPr/>
        </p:nvSpPr>
        <p:spPr bwMode="auto">
          <a:xfrm>
            <a:off x="1212668" y="102326"/>
            <a:ext cx="6477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b="1" dirty="0" err="1">
                <a:solidFill>
                  <a:srgbClr val="FF0000"/>
                </a:solidFill>
                <a:latin typeface="Times New Roman" pitchFamily="18" charset="0"/>
              </a:rPr>
              <a:t>Hãy</a:t>
            </a:r>
            <a:r>
              <a:rPr lang="en-US" altLang="en-US" sz="3200" b="1" dirty="0">
                <a:solidFill>
                  <a:srgbClr val="FF0000"/>
                </a:solidFill>
                <a:latin typeface="Times New Roman" pitchFamily="18" charset="0"/>
              </a:rPr>
              <a:t> </a:t>
            </a:r>
            <a:r>
              <a:rPr lang="en-US" altLang="en-US" sz="3200" b="1" dirty="0" err="1">
                <a:solidFill>
                  <a:srgbClr val="FF0000"/>
                </a:solidFill>
                <a:latin typeface="Times New Roman" pitchFamily="18" charset="0"/>
              </a:rPr>
              <a:t>viết</a:t>
            </a:r>
            <a:r>
              <a:rPr lang="en-US" altLang="en-US" sz="3200" b="1" dirty="0">
                <a:solidFill>
                  <a:srgbClr val="FF0000"/>
                </a:solidFill>
                <a:latin typeface="Times New Roman" pitchFamily="18" charset="0"/>
              </a:rPr>
              <a:t> </a:t>
            </a:r>
            <a:r>
              <a:rPr lang="en-US" altLang="en-US" sz="3200" b="1" dirty="0" err="1">
                <a:solidFill>
                  <a:srgbClr val="FF0000"/>
                </a:solidFill>
                <a:latin typeface="Times New Roman" pitchFamily="18" charset="0"/>
              </a:rPr>
              <a:t>tiếp</a:t>
            </a:r>
            <a:r>
              <a:rPr lang="en-US" altLang="en-US" sz="3200" b="1" dirty="0">
                <a:solidFill>
                  <a:srgbClr val="FF0000"/>
                </a:solidFill>
                <a:latin typeface="Times New Roman" pitchFamily="18" charset="0"/>
              </a:rPr>
              <a:t> </a:t>
            </a:r>
            <a:r>
              <a:rPr lang="en-US" altLang="en-US" sz="3200" b="1" dirty="0" err="1">
                <a:solidFill>
                  <a:srgbClr val="FF0000"/>
                </a:solidFill>
                <a:latin typeface="Times New Roman" pitchFamily="18" charset="0"/>
              </a:rPr>
              <a:t>vào</a:t>
            </a:r>
            <a:r>
              <a:rPr lang="en-US" altLang="en-US" sz="3200" b="1" dirty="0">
                <a:solidFill>
                  <a:srgbClr val="FF0000"/>
                </a:solidFill>
                <a:latin typeface="Times New Roman" pitchFamily="18" charset="0"/>
              </a:rPr>
              <a:t> </a:t>
            </a:r>
            <a:r>
              <a:rPr lang="en-US" altLang="en-US" sz="3200" b="1" dirty="0" err="1">
                <a:solidFill>
                  <a:srgbClr val="FF0000"/>
                </a:solidFill>
                <a:latin typeface="Times New Roman" pitchFamily="18" charset="0"/>
              </a:rPr>
              <a:t>phần</a:t>
            </a:r>
            <a:r>
              <a:rPr lang="en-US" altLang="en-US" sz="3200" b="1" dirty="0">
                <a:solidFill>
                  <a:srgbClr val="FF0000"/>
                </a:solidFill>
                <a:latin typeface="Times New Roman" pitchFamily="18" charset="0"/>
              </a:rPr>
              <a:t> </a:t>
            </a:r>
            <a:r>
              <a:rPr lang="en-US" altLang="en-US" sz="3200" b="1" dirty="0" err="1">
                <a:solidFill>
                  <a:srgbClr val="FF0000"/>
                </a:solidFill>
                <a:latin typeface="Times New Roman" pitchFamily="18" charset="0"/>
              </a:rPr>
              <a:t>còn</a:t>
            </a:r>
            <a:r>
              <a:rPr lang="en-US" altLang="en-US" sz="3200" b="1" dirty="0">
                <a:solidFill>
                  <a:srgbClr val="FF0000"/>
                </a:solidFill>
                <a:latin typeface="Times New Roman" pitchFamily="18" charset="0"/>
              </a:rPr>
              <a:t> </a:t>
            </a:r>
            <a:r>
              <a:rPr lang="en-US" altLang="en-US" sz="3200" b="1" dirty="0" err="1">
                <a:solidFill>
                  <a:srgbClr val="FF0000"/>
                </a:solidFill>
                <a:latin typeface="Times New Roman" pitchFamily="18" charset="0"/>
              </a:rPr>
              <a:t>thiếu</a:t>
            </a:r>
            <a:r>
              <a:rPr lang="en-US" altLang="en-US" sz="3200" b="1" dirty="0">
                <a:solidFill>
                  <a:srgbClr val="FF0000"/>
                </a:solidFill>
                <a:latin typeface="Times New Roman" pitchFamily="18" charset="0"/>
              </a:rPr>
              <a:t>.</a:t>
            </a:r>
          </a:p>
        </p:txBody>
      </p:sp>
      <p:sp>
        <p:nvSpPr>
          <p:cNvPr id="8" name="Text Placeholder 4"/>
          <p:cNvSpPr>
            <a:spLocks/>
          </p:cNvSpPr>
          <p:nvPr/>
        </p:nvSpPr>
        <p:spPr bwMode="auto">
          <a:xfrm>
            <a:off x="831668" y="842554"/>
            <a:ext cx="5943600" cy="523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itchFamily="18" charset="0"/>
              </a:defRPr>
            </a:lvl1pPr>
            <a:lvl2pPr marL="742950" indent="-285750">
              <a:spcBef>
                <a:spcPct val="20000"/>
              </a:spcBef>
              <a:buChar char="–"/>
              <a:defRPr sz="2400">
                <a:solidFill>
                  <a:schemeClr val="tx1"/>
                </a:solidFill>
                <a:latin typeface="Times New Roman" pitchFamily="18" charset="0"/>
              </a:defRPr>
            </a:lvl2pPr>
            <a:lvl3pPr marL="1143000" indent="-228600">
              <a:spcBef>
                <a:spcPct val="20000"/>
              </a:spcBef>
              <a:buChar char="•"/>
              <a:defRPr sz="2000">
                <a:solidFill>
                  <a:schemeClr val="tx1"/>
                </a:solidFill>
                <a:latin typeface="Times New Roman" pitchFamily="18" charset="0"/>
              </a:defRPr>
            </a:lvl3pPr>
            <a:lvl4pPr marL="1600200" indent="-228600">
              <a:spcBef>
                <a:spcPct val="20000"/>
              </a:spcBef>
              <a:buChar char="–"/>
              <a:defRPr>
                <a:solidFill>
                  <a:schemeClr val="tx1"/>
                </a:solidFill>
                <a:latin typeface="Times New Roman" pitchFamily="18" charset="0"/>
              </a:defRPr>
            </a:lvl4pPr>
            <a:lvl5pPr marL="2057400" indent="-228600">
              <a:spcBef>
                <a:spcPct val="20000"/>
              </a:spcBef>
              <a:buChar char="»"/>
              <a:defRPr>
                <a:solidFill>
                  <a:schemeClr val="tx1"/>
                </a:solidFill>
                <a:latin typeface="Times New Roman" pitchFamily="18" charset="0"/>
              </a:defRPr>
            </a:lvl5pPr>
            <a:lvl6pPr marL="2514600" indent="-228600" fontAlgn="base">
              <a:spcBef>
                <a:spcPct val="20000"/>
              </a:spcBef>
              <a:spcAft>
                <a:spcPct val="0"/>
              </a:spcAft>
              <a:buChar char="»"/>
              <a:defRPr>
                <a:solidFill>
                  <a:schemeClr val="tx1"/>
                </a:solidFill>
                <a:latin typeface="Times New Roman" pitchFamily="18" charset="0"/>
              </a:defRPr>
            </a:lvl6pPr>
            <a:lvl7pPr marL="2971800" indent="-228600" fontAlgn="base">
              <a:spcBef>
                <a:spcPct val="20000"/>
              </a:spcBef>
              <a:spcAft>
                <a:spcPct val="0"/>
              </a:spcAft>
              <a:buChar char="»"/>
              <a:defRPr>
                <a:solidFill>
                  <a:schemeClr val="tx1"/>
                </a:solidFill>
                <a:latin typeface="Times New Roman" pitchFamily="18" charset="0"/>
              </a:defRPr>
            </a:lvl7pPr>
            <a:lvl8pPr marL="3429000" indent="-228600" fontAlgn="base">
              <a:spcBef>
                <a:spcPct val="20000"/>
              </a:spcBef>
              <a:spcAft>
                <a:spcPct val="0"/>
              </a:spcAft>
              <a:buChar char="»"/>
              <a:defRPr>
                <a:solidFill>
                  <a:schemeClr val="tx1"/>
                </a:solidFill>
                <a:latin typeface="Times New Roman" pitchFamily="18" charset="0"/>
              </a:defRPr>
            </a:lvl8pPr>
            <a:lvl9pPr marL="3886200" indent="-228600" fontAlgn="base">
              <a:spcBef>
                <a:spcPct val="20000"/>
              </a:spcBef>
              <a:spcAft>
                <a:spcPct val="0"/>
              </a:spcAft>
              <a:buChar char="»"/>
              <a:defRPr>
                <a:solidFill>
                  <a:schemeClr val="tx1"/>
                </a:solidFill>
                <a:latin typeface="Times New Roman" pitchFamily="18" charset="0"/>
              </a:defRPr>
            </a:lvl9pPr>
          </a:lstStyle>
          <a:p>
            <a:pPr algn="just">
              <a:buFontTx/>
              <a:buNone/>
            </a:pPr>
            <a:r>
              <a:rPr lang="en-US" altLang="en-US" b="1" dirty="0">
                <a:solidFill>
                  <a:srgbClr val="002060"/>
                </a:solidFill>
                <a:effectLst>
                  <a:outerShdw blurRad="38100" dist="38100" dir="2700000" algn="tl">
                    <a:srgbClr val="FFFFFF"/>
                  </a:outerShdw>
                </a:effectLst>
              </a:rPr>
              <a:t>   </a:t>
            </a:r>
            <a:r>
              <a:rPr lang="en-US" altLang="en-US" b="1" dirty="0">
                <a:solidFill>
                  <a:srgbClr val="002060"/>
                </a:solidFill>
              </a:rPr>
              <a:t>c) </a:t>
            </a:r>
            <a:r>
              <a:rPr lang="en-US" altLang="en-US" b="1" dirty="0" err="1">
                <a:solidFill>
                  <a:srgbClr val="002060"/>
                </a:solidFill>
              </a:rPr>
              <a:t>Vừa</a:t>
            </a:r>
            <a:r>
              <a:rPr lang="en-US" altLang="en-US" b="1" dirty="0">
                <a:solidFill>
                  <a:srgbClr val="002060"/>
                </a:solidFill>
              </a:rPr>
              <a:t> </a:t>
            </a:r>
            <a:r>
              <a:rPr lang="en-US" altLang="en-US" b="1" dirty="0" err="1">
                <a:solidFill>
                  <a:srgbClr val="002060"/>
                </a:solidFill>
              </a:rPr>
              <a:t>đi</a:t>
            </a:r>
            <a:r>
              <a:rPr lang="en-US" altLang="en-US" b="1" dirty="0">
                <a:solidFill>
                  <a:srgbClr val="002060"/>
                </a:solidFill>
              </a:rPr>
              <a:t>, </a:t>
            </a:r>
            <a:r>
              <a:rPr lang="en-US" altLang="en-US" b="1" dirty="0" err="1">
                <a:solidFill>
                  <a:srgbClr val="002060"/>
                </a:solidFill>
              </a:rPr>
              <a:t>cô</a:t>
            </a:r>
            <a:r>
              <a:rPr lang="en-US" altLang="en-US" b="1" dirty="0">
                <a:solidFill>
                  <a:srgbClr val="002060"/>
                </a:solidFill>
              </a:rPr>
              <a:t> </a:t>
            </a:r>
            <a:r>
              <a:rPr lang="en-US" altLang="en-US" b="1" dirty="0" err="1">
                <a:solidFill>
                  <a:srgbClr val="002060"/>
                </a:solidFill>
              </a:rPr>
              <a:t>bé</a:t>
            </a:r>
            <a:r>
              <a:rPr lang="en-US" altLang="en-US" b="1" dirty="0">
                <a:solidFill>
                  <a:srgbClr val="002060"/>
                </a:solidFill>
              </a:rPr>
              <a:t> </a:t>
            </a:r>
            <a:r>
              <a:rPr lang="en-US" altLang="en-US" b="1" dirty="0" err="1">
                <a:solidFill>
                  <a:srgbClr val="002060"/>
                </a:solidFill>
              </a:rPr>
              <a:t>hiếu</a:t>
            </a:r>
            <a:r>
              <a:rPr lang="en-US" altLang="en-US" b="1" dirty="0">
                <a:solidFill>
                  <a:srgbClr val="002060"/>
                </a:solidFill>
              </a:rPr>
              <a:t> </a:t>
            </a:r>
            <a:r>
              <a:rPr lang="en-US" altLang="en-US" b="1" dirty="0" err="1">
                <a:solidFill>
                  <a:srgbClr val="002060"/>
                </a:solidFill>
              </a:rPr>
              <a:t>thảo</a:t>
            </a:r>
            <a:r>
              <a:rPr lang="en-US" altLang="en-US" b="1" dirty="0">
                <a:solidFill>
                  <a:srgbClr val="002060"/>
                </a:solidFill>
              </a:rPr>
              <a:t> </a:t>
            </a:r>
            <a:r>
              <a:rPr lang="en-US" altLang="en-US" b="1" dirty="0" err="1">
                <a:solidFill>
                  <a:srgbClr val="002060"/>
                </a:solidFill>
              </a:rPr>
              <a:t>vừa</a:t>
            </a:r>
            <a:r>
              <a:rPr lang="en-US" altLang="en-US" b="1" dirty="0">
                <a:solidFill>
                  <a:srgbClr val="002060"/>
                </a:solidFill>
              </a:rPr>
              <a:t> lo </a:t>
            </a:r>
            <a:r>
              <a:rPr lang="en-US" altLang="en-US" b="1" dirty="0" err="1">
                <a:solidFill>
                  <a:srgbClr val="002060"/>
                </a:solidFill>
              </a:rPr>
              <a:t>mấy</a:t>
            </a:r>
            <a:r>
              <a:rPr lang="en-US" altLang="en-US" b="1" dirty="0">
                <a:solidFill>
                  <a:srgbClr val="002060"/>
                </a:solidFill>
              </a:rPr>
              <a:t> </a:t>
            </a:r>
            <a:r>
              <a:rPr lang="en-US" altLang="en-US" b="1" dirty="0" err="1">
                <a:solidFill>
                  <a:srgbClr val="002060"/>
                </a:solidFill>
              </a:rPr>
              <a:t>đồng</a:t>
            </a:r>
            <a:r>
              <a:rPr lang="en-US" altLang="en-US" b="1" dirty="0">
                <a:solidFill>
                  <a:srgbClr val="002060"/>
                </a:solidFill>
              </a:rPr>
              <a:t> </a:t>
            </a:r>
            <a:r>
              <a:rPr lang="en-US" altLang="en-US" b="1" dirty="0" err="1">
                <a:solidFill>
                  <a:srgbClr val="002060"/>
                </a:solidFill>
              </a:rPr>
              <a:t>bạc</a:t>
            </a:r>
            <a:r>
              <a:rPr lang="en-US" altLang="en-US" b="1" dirty="0">
                <a:solidFill>
                  <a:srgbClr val="002060"/>
                </a:solidFill>
              </a:rPr>
              <a:t> </a:t>
            </a:r>
            <a:r>
              <a:rPr lang="en-US" altLang="en-US" b="1" dirty="0" err="1">
                <a:solidFill>
                  <a:srgbClr val="002060"/>
                </a:solidFill>
              </a:rPr>
              <a:t>không</a:t>
            </a:r>
            <a:r>
              <a:rPr lang="en-US" altLang="en-US" b="1" dirty="0">
                <a:solidFill>
                  <a:srgbClr val="002060"/>
                </a:solidFill>
              </a:rPr>
              <a:t> </a:t>
            </a:r>
            <a:r>
              <a:rPr lang="en-US" altLang="en-US" b="1" dirty="0" err="1">
                <a:solidFill>
                  <a:srgbClr val="002060"/>
                </a:solidFill>
              </a:rPr>
              <a:t>đủ</a:t>
            </a:r>
            <a:r>
              <a:rPr lang="en-US" altLang="en-US" b="1" dirty="0">
                <a:solidFill>
                  <a:srgbClr val="002060"/>
                </a:solidFill>
              </a:rPr>
              <a:t> </a:t>
            </a:r>
            <a:r>
              <a:rPr lang="en-US" altLang="en-US" b="1" dirty="0" err="1">
                <a:solidFill>
                  <a:srgbClr val="002060"/>
                </a:solidFill>
              </a:rPr>
              <a:t>trả</a:t>
            </a:r>
            <a:r>
              <a:rPr lang="en-US" altLang="en-US" b="1" dirty="0">
                <a:solidFill>
                  <a:srgbClr val="002060"/>
                </a:solidFill>
              </a:rPr>
              <a:t> </a:t>
            </a:r>
            <a:r>
              <a:rPr lang="en-US" altLang="en-US" b="1" dirty="0" err="1">
                <a:solidFill>
                  <a:srgbClr val="002060"/>
                </a:solidFill>
              </a:rPr>
              <a:t>tiền</a:t>
            </a:r>
            <a:r>
              <a:rPr lang="en-US" altLang="en-US" b="1" dirty="0">
                <a:solidFill>
                  <a:srgbClr val="002060"/>
                </a:solidFill>
              </a:rPr>
              <a:t> </a:t>
            </a:r>
            <a:r>
              <a:rPr lang="en-US" altLang="en-US" b="1" dirty="0" err="1">
                <a:solidFill>
                  <a:srgbClr val="002060"/>
                </a:solidFill>
              </a:rPr>
              <a:t>thuốc</a:t>
            </a:r>
            <a:r>
              <a:rPr lang="en-US" altLang="en-US" b="1" dirty="0">
                <a:solidFill>
                  <a:srgbClr val="002060"/>
                </a:solidFill>
              </a:rPr>
              <a:t> </a:t>
            </a:r>
            <a:r>
              <a:rPr lang="en-US" altLang="en-US" b="1" dirty="0" err="1">
                <a:solidFill>
                  <a:srgbClr val="002060"/>
                </a:solidFill>
              </a:rPr>
              <a:t>cho</a:t>
            </a:r>
            <a:r>
              <a:rPr lang="en-US" altLang="en-US" b="1" dirty="0">
                <a:solidFill>
                  <a:srgbClr val="002060"/>
                </a:solidFill>
              </a:rPr>
              <a:t> </a:t>
            </a:r>
            <a:r>
              <a:rPr lang="en-US" altLang="en-US" b="1" dirty="0" err="1">
                <a:solidFill>
                  <a:srgbClr val="002060"/>
                </a:solidFill>
              </a:rPr>
              <a:t>mẹ</a:t>
            </a:r>
            <a:r>
              <a:rPr lang="en-US" altLang="en-US" b="1" dirty="0">
                <a:solidFill>
                  <a:srgbClr val="002060"/>
                </a:solidFill>
              </a:rPr>
              <a:t>. </a:t>
            </a:r>
            <a:r>
              <a:rPr lang="en-US" altLang="en-US" b="1" dirty="0" err="1">
                <a:solidFill>
                  <a:srgbClr val="002060"/>
                </a:solidFill>
              </a:rPr>
              <a:t>Bỗng</a:t>
            </a:r>
            <a:r>
              <a:rPr lang="en-US" altLang="en-US" b="1" dirty="0">
                <a:solidFill>
                  <a:srgbClr val="002060"/>
                </a:solidFill>
              </a:rPr>
              <a:t> </a:t>
            </a:r>
            <a:r>
              <a:rPr lang="en-US" altLang="en-US" b="1" dirty="0" err="1">
                <a:solidFill>
                  <a:srgbClr val="002060"/>
                </a:solidFill>
              </a:rPr>
              <a:t>cô</a:t>
            </a:r>
            <a:r>
              <a:rPr lang="en-US" altLang="en-US" b="1" dirty="0">
                <a:solidFill>
                  <a:srgbClr val="002060"/>
                </a:solidFill>
              </a:rPr>
              <a:t> </a:t>
            </a:r>
            <a:r>
              <a:rPr lang="en-US" altLang="en-US" b="1" dirty="0" err="1">
                <a:solidFill>
                  <a:srgbClr val="002060"/>
                </a:solidFill>
              </a:rPr>
              <a:t>thấy</a:t>
            </a:r>
            <a:r>
              <a:rPr lang="en-US" altLang="en-US" b="1" dirty="0">
                <a:solidFill>
                  <a:srgbClr val="002060"/>
                </a:solidFill>
              </a:rPr>
              <a:t> </a:t>
            </a:r>
            <a:r>
              <a:rPr lang="en-US" altLang="en-US" b="1" dirty="0" err="1">
                <a:solidFill>
                  <a:srgbClr val="002060"/>
                </a:solidFill>
              </a:rPr>
              <a:t>bên</a:t>
            </a:r>
            <a:r>
              <a:rPr lang="en-US" altLang="en-US" b="1" dirty="0">
                <a:solidFill>
                  <a:srgbClr val="002060"/>
                </a:solidFill>
              </a:rPr>
              <a:t> </a:t>
            </a:r>
            <a:r>
              <a:rPr lang="en-US" altLang="en-US" b="1" dirty="0" err="1">
                <a:solidFill>
                  <a:srgbClr val="002060"/>
                </a:solidFill>
              </a:rPr>
              <a:t>đường</a:t>
            </a:r>
            <a:r>
              <a:rPr lang="en-US" altLang="en-US" b="1" dirty="0">
                <a:solidFill>
                  <a:srgbClr val="002060"/>
                </a:solidFill>
              </a:rPr>
              <a:t> </a:t>
            </a:r>
            <a:r>
              <a:rPr lang="en-US" altLang="en-US" b="1" dirty="0" err="1">
                <a:solidFill>
                  <a:srgbClr val="002060"/>
                </a:solidFill>
              </a:rPr>
              <a:t>có</a:t>
            </a:r>
            <a:r>
              <a:rPr lang="en-US" altLang="en-US" b="1" dirty="0">
                <a:solidFill>
                  <a:srgbClr val="002060"/>
                </a:solidFill>
              </a:rPr>
              <a:t> </a:t>
            </a:r>
            <a:r>
              <a:rPr lang="en-US" altLang="en-US" b="1" dirty="0" err="1">
                <a:solidFill>
                  <a:srgbClr val="002060"/>
                </a:solidFill>
              </a:rPr>
              <a:t>vật</a:t>
            </a:r>
            <a:r>
              <a:rPr lang="en-US" altLang="en-US" b="1" dirty="0">
                <a:solidFill>
                  <a:srgbClr val="002060"/>
                </a:solidFill>
              </a:rPr>
              <a:t> </a:t>
            </a:r>
            <a:r>
              <a:rPr lang="en-US" altLang="en-US" b="1" dirty="0" err="1">
                <a:solidFill>
                  <a:srgbClr val="002060"/>
                </a:solidFill>
              </a:rPr>
              <a:t>gì</a:t>
            </a:r>
            <a:r>
              <a:rPr lang="en-US" altLang="en-US" b="1" dirty="0">
                <a:solidFill>
                  <a:srgbClr val="002060"/>
                </a:solidFill>
              </a:rPr>
              <a:t> </a:t>
            </a:r>
            <a:r>
              <a:rPr lang="en-US" altLang="en-US" b="1" dirty="0" err="1">
                <a:solidFill>
                  <a:srgbClr val="002060"/>
                </a:solidFill>
              </a:rPr>
              <a:t>như</a:t>
            </a:r>
            <a:r>
              <a:rPr lang="en-US" altLang="en-US" b="1" dirty="0">
                <a:solidFill>
                  <a:srgbClr val="002060"/>
                </a:solidFill>
              </a:rPr>
              <a:t> </a:t>
            </a:r>
            <a:r>
              <a:rPr lang="en-US" altLang="en-US" b="1" dirty="0" err="1">
                <a:solidFill>
                  <a:srgbClr val="002060"/>
                </a:solidFill>
              </a:rPr>
              <a:t>chiếc</a:t>
            </a:r>
            <a:r>
              <a:rPr lang="en-US" altLang="en-US" b="1" dirty="0">
                <a:solidFill>
                  <a:srgbClr val="002060"/>
                </a:solidFill>
              </a:rPr>
              <a:t> </a:t>
            </a:r>
            <a:r>
              <a:rPr lang="en-US" altLang="en-US" b="1" dirty="0" err="1">
                <a:solidFill>
                  <a:srgbClr val="002060"/>
                </a:solidFill>
              </a:rPr>
              <a:t>tay</a:t>
            </a:r>
            <a:r>
              <a:rPr lang="en-US" altLang="en-US" b="1" dirty="0">
                <a:solidFill>
                  <a:srgbClr val="002060"/>
                </a:solidFill>
              </a:rPr>
              <a:t> </a:t>
            </a:r>
            <a:r>
              <a:rPr lang="en-US" altLang="en-US" b="1" dirty="0" err="1">
                <a:solidFill>
                  <a:srgbClr val="002060"/>
                </a:solidFill>
              </a:rPr>
              <a:t>nải</a:t>
            </a:r>
            <a:r>
              <a:rPr lang="en-US" altLang="en-US" b="1" dirty="0">
                <a:solidFill>
                  <a:srgbClr val="002060"/>
                </a:solidFill>
              </a:rPr>
              <a:t> </a:t>
            </a:r>
            <a:r>
              <a:rPr lang="en-US" altLang="en-US" b="1" dirty="0" err="1">
                <a:solidFill>
                  <a:srgbClr val="002060"/>
                </a:solidFill>
              </a:rPr>
              <a:t>ai</a:t>
            </a:r>
            <a:r>
              <a:rPr lang="en-US" altLang="en-US" b="1" dirty="0">
                <a:solidFill>
                  <a:srgbClr val="002060"/>
                </a:solidFill>
              </a:rPr>
              <a:t> </a:t>
            </a:r>
            <a:r>
              <a:rPr lang="en-US" altLang="en-US" b="1" dirty="0" err="1">
                <a:solidFill>
                  <a:srgbClr val="002060"/>
                </a:solidFill>
              </a:rPr>
              <a:t>bỏ</a:t>
            </a:r>
            <a:r>
              <a:rPr lang="en-US" altLang="en-US" b="1" dirty="0">
                <a:solidFill>
                  <a:srgbClr val="002060"/>
                </a:solidFill>
              </a:rPr>
              <a:t> </a:t>
            </a:r>
            <a:r>
              <a:rPr lang="en-US" altLang="en-US" b="1" dirty="0" err="1">
                <a:solidFill>
                  <a:srgbClr val="002060"/>
                </a:solidFill>
              </a:rPr>
              <a:t>quên</a:t>
            </a:r>
            <a:r>
              <a:rPr lang="en-US" altLang="en-US" b="1" dirty="0">
                <a:solidFill>
                  <a:srgbClr val="002060"/>
                </a:solidFill>
              </a:rPr>
              <a:t>.</a:t>
            </a:r>
          </a:p>
          <a:p>
            <a:pPr algn="just">
              <a:buFontTx/>
              <a:buNone/>
            </a:pPr>
            <a:r>
              <a:rPr lang="en-US" altLang="en-US" b="1" dirty="0">
                <a:solidFill>
                  <a:srgbClr val="002060"/>
                </a:solidFill>
              </a:rPr>
              <a:t>………………</a:t>
            </a:r>
          </a:p>
          <a:p>
            <a:pPr algn="just">
              <a:buFontTx/>
              <a:buNone/>
            </a:pPr>
            <a:r>
              <a:rPr lang="en-US" altLang="en-US" b="1" dirty="0">
                <a:solidFill>
                  <a:srgbClr val="002060"/>
                </a:solidFill>
              </a:rPr>
              <a:t>   </a:t>
            </a:r>
            <a:r>
              <a:rPr lang="en-US" altLang="en-US" b="1" dirty="0" err="1">
                <a:solidFill>
                  <a:srgbClr val="002060"/>
                </a:solidFill>
              </a:rPr>
              <a:t>Bà</a:t>
            </a:r>
            <a:r>
              <a:rPr lang="en-US" altLang="en-US" b="1" dirty="0">
                <a:solidFill>
                  <a:srgbClr val="002060"/>
                </a:solidFill>
              </a:rPr>
              <a:t> </a:t>
            </a:r>
            <a:r>
              <a:rPr lang="en-US" altLang="en-US" b="1" dirty="0" err="1">
                <a:solidFill>
                  <a:srgbClr val="002060"/>
                </a:solidFill>
              </a:rPr>
              <a:t>lão</a:t>
            </a:r>
            <a:r>
              <a:rPr lang="en-US" altLang="en-US" b="1" dirty="0">
                <a:solidFill>
                  <a:srgbClr val="002060"/>
                </a:solidFill>
              </a:rPr>
              <a:t> </a:t>
            </a:r>
            <a:r>
              <a:rPr lang="en-US" altLang="en-US" b="1" dirty="0" err="1">
                <a:solidFill>
                  <a:srgbClr val="002060"/>
                </a:solidFill>
              </a:rPr>
              <a:t>cười</a:t>
            </a:r>
            <a:r>
              <a:rPr lang="en-US" altLang="en-US" b="1" dirty="0">
                <a:solidFill>
                  <a:srgbClr val="002060"/>
                </a:solidFill>
              </a:rPr>
              <a:t> </a:t>
            </a:r>
            <a:r>
              <a:rPr lang="en-US" altLang="en-US" b="1" dirty="0" err="1">
                <a:solidFill>
                  <a:srgbClr val="002060"/>
                </a:solidFill>
              </a:rPr>
              <a:t>hiền</a:t>
            </a:r>
            <a:r>
              <a:rPr lang="en-US" altLang="en-US" b="1" dirty="0">
                <a:solidFill>
                  <a:srgbClr val="002060"/>
                </a:solidFill>
              </a:rPr>
              <a:t> </a:t>
            </a:r>
            <a:r>
              <a:rPr lang="en-US" altLang="en-US" b="1" dirty="0" err="1">
                <a:solidFill>
                  <a:srgbClr val="002060"/>
                </a:solidFill>
              </a:rPr>
              <a:t>hậu</a:t>
            </a:r>
            <a:r>
              <a:rPr lang="en-US" altLang="en-US" b="1" dirty="0">
                <a:solidFill>
                  <a:srgbClr val="002060"/>
                </a:solidFill>
              </a:rPr>
              <a:t>:</a:t>
            </a:r>
          </a:p>
          <a:p>
            <a:pPr algn="just">
              <a:buFontTx/>
              <a:buNone/>
            </a:pPr>
            <a:r>
              <a:rPr lang="en-US" altLang="en-US" b="1" dirty="0">
                <a:solidFill>
                  <a:srgbClr val="002060"/>
                </a:solidFill>
              </a:rPr>
              <a:t>   - </a:t>
            </a:r>
            <a:r>
              <a:rPr lang="en-US" altLang="en-US" b="1" dirty="0" err="1">
                <a:solidFill>
                  <a:srgbClr val="002060"/>
                </a:solidFill>
              </a:rPr>
              <a:t>Khen</a:t>
            </a:r>
            <a:r>
              <a:rPr lang="en-US" altLang="en-US" b="1" dirty="0">
                <a:solidFill>
                  <a:srgbClr val="002060"/>
                </a:solidFill>
              </a:rPr>
              <a:t> </a:t>
            </a:r>
            <a:r>
              <a:rPr lang="en-US" altLang="en-US" b="1" dirty="0" err="1">
                <a:solidFill>
                  <a:srgbClr val="002060"/>
                </a:solidFill>
              </a:rPr>
              <a:t>cho</a:t>
            </a:r>
            <a:r>
              <a:rPr lang="en-US" altLang="en-US" b="1" dirty="0">
                <a:solidFill>
                  <a:srgbClr val="002060"/>
                </a:solidFill>
              </a:rPr>
              <a:t> con </a:t>
            </a:r>
            <a:r>
              <a:rPr lang="en-US" altLang="en-US" b="1" dirty="0" err="1">
                <a:solidFill>
                  <a:srgbClr val="002060"/>
                </a:solidFill>
              </a:rPr>
              <a:t>đã</a:t>
            </a:r>
            <a:r>
              <a:rPr lang="en-US" altLang="en-US" b="1" dirty="0">
                <a:solidFill>
                  <a:srgbClr val="002060"/>
                </a:solidFill>
              </a:rPr>
              <a:t> </a:t>
            </a:r>
            <a:r>
              <a:rPr lang="en-US" altLang="en-US" b="1" dirty="0" err="1">
                <a:solidFill>
                  <a:srgbClr val="002060"/>
                </a:solidFill>
              </a:rPr>
              <a:t>hiếu</a:t>
            </a:r>
            <a:r>
              <a:rPr lang="en-US" altLang="en-US" b="1" dirty="0">
                <a:solidFill>
                  <a:srgbClr val="002060"/>
                </a:solidFill>
              </a:rPr>
              <a:t> </a:t>
            </a:r>
            <a:r>
              <a:rPr lang="en-US" altLang="en-US" b="1" dirty="0" err="1">
                <a:solidFill>
                  <a:srgbClr val="002060"/>
                </a:solidFill>
              </a:rPr>
              <a:t>thảo</a:t>
            </a:r>
            <a:r>
              <a:rPr lang="en-US" altLang="en-US" b="1" dirty="0">
                <a:solidFill>
                  <a:srgbClr val="002060"/>
                </a:solidFill>
              </a:rPr>
              <a:t> </a:t>
            </a:r>
            <a:r>
              <a:rPr lang="en-US" altLang="en-US" b="1" dirty="0" err="1">
                <a:solidFill>
                  <a:srgbClr val="002060"/>
                </a:solidFill>
              </a:rPr>
              <a:t>lại</a:t>
            </a:r>
            <a:r>
              <a:rPr lang="en-US" altLang="en-US" b="1" dirty="0">
                <a:solidFill>
                  <a:srgbClr val="002060"/>
                </a:solidFill>
              </a:rPr>
              <a:t> </a:t>
            </a:r>
            <a:r>
              <a:rPr lang="en-US" altLang="en-US" b="1" dirty="0" err="1">
                <a:solidFill>
                  <a:srgbClr val="002060"/>
                </a:solidFill>
              </a:rPr>
              <a:t>thật</a:t>
            </a:r>
            <a:r>
              <a:rPr lang="en-US" altLang="en-US" b="1" dirty="0">
                <a:solidFill>
                  <a:srgbClr val="002060"/>
                </a:solidFill>
              </a:rPr>
              <a:t> </a:t>
            </a:r>
            <a:r>
              <a:rPr lang="en-US" altLang="en-US" b="1" dirty="0" err="1">
                <a:solidFill>
                  <a:srgbClr val="002060"/>
                </a:solidFill>
              </a:rPr>
              <a:t>thà</a:t>
            </a:r>
            <a:r>
              <a:rPr lang="en-US" altLang="en-US" b="1" dirty="0">
                <a:solidFill>
                  <a:srgbClr val="002060"/>
                </a:solidFill>
              </a:rPr>
              <a:t>. Ta </a:t>
            </a:r>
            <a:r>
              <a:rPr lang="en-US" altLang="en-US" b="1" dirty="0" err="1">
                <a:solidFill>
                  <a:srgbClr val="002060"/>
                </a:solidFill>
              </a:rPr>
              <a:t>chính</a:t>
            </a:r>
            <a:r>
              <a:rPr lang="en-US" altLang="en-US" b="1" dirty="0">
                <a:solidFill>
                  <a:srgbClr val="002060"/>
                </a:solidFill>
              </a:rPr>
              <a:t> </a:t>
            </a:r>
            <a:r>
              <a:rPr lang="en-US" altLang="en-US" b="1" dirty="0" err="1">
                <a:solidFill>
                  <a:srgbClr val="002060"/>
                </a:solidFill>
              </a:rPr>
              <a:t>là</a:t>
            </a:r>
            <a:r>
              <a:rPr lang="en-US" altLang="en-US" b="1" dirty="0">
                <a:solidFill>
                  <a:srgbClr val="002060"/>
                </a:solidFill>
              </a:rPr>
              <a:t> </a:t>
            </a:r>
            <a:r>
              <a:rPr lang="en-US" altLang="en-US" b="1" dirty="0" err="1">
                <a:solidFill>
                  <a:srgbClr val="002060"/>
                </a:solidFill>
              </a:rPr>
              <a:t>tiên</a:t>
            </a:r>
            <a:r>
              <a:rPr lang="en-US" altLang="en-US" b="1" dirty="0">
                <a:solidFill>
                  <a:srgbClr val="002060"/>
                </a:solidFill>
              </a:rPr>
              <a:t> </a:t>
            </a:r>
            <a:r>
              <a:rPr lang="en-US" altLang="en-US" b="1" dirty="0" err="1">
                <a:solidFill>
                  <a:srgbClr val="002060"/>
                </a:solidFill>
              </a:rPr>
              <a:t>thử</a:t>
            </a:r>
            <a:r>
              <a:rPr lang="en-US" altLang="en-US" b="1" dirty="0">
                <a:solidFill>
                  <a:srgbClr val="002060"/>
                </a:solidFill>
              </a:rPr>
              <a:t> </a:t>
            </a:r>
            <a:r>
              <a:rPr lang="en-US" altLang="en-US" b="1" dirty="0" err="1">
                <a:solidFill>
                  <a:srgbClr val="002060"/>
                </a:solidFill>
              </a:rPr>
              <a:t>lòng</a:t>
            </a:r>
            <a:r>
              <a:rPr lang="en-US" altLang="en-US" b="1" dirty="0">
                <a:solidFill>
                  <a:srgbClr val="002060"/>
                </a:solidFill>
              </a:rPr>
              <a:t> con </a:t>
            </a:r>
            <a:r>
              <a:rPr lang="en-US" altLang="en-US" b="1" dirty="0" err="1">
                <a:solidFill>
                  <a:srgbClr val="002060"/>
                </a:solidFill>
              </a:rPr>
              <a:t>đấy</a:t>
            </a:r>
            <a:r>
              <a:rPr lang="en-US" altLang="en-US" b="1" dirty="0">
                <a:solidFill>
                  <a:srgbClr val="002060"/>
                </a:solidFill>
              </a:rPr>
              <a:t> </a:t>
            </a:r>
            <a:r>
              <a:rPr lang="en-US" altLang="en-US" b="1" dirty="0" err="1">
                <a:solidFill>
                  <a:srgbClr val="002060"/>
                </a:solidFill>
              </a:rPr>
              <a:t>thôi</a:t>
            </a:r>
            <a:r>
              <a:rPr lang="en-US" altLang="en-US" b="1" dirty="0">
                <a:solidFill>
                  <a:srgbClr val="002060"/>
                </a:solidFill>
              </a:rPr>
              <a:t>.  Con </a:t>
            </a:r>
            <a:r>
              <a:rPr lang="en-US" altLang="en-US" b="1" dirty="0" err="1">
                <a:solidFill>
                  <a:srgbClr val="002060"/>
                </a:solidFill>
              </a:rPr>
              <a:t>thật</a:t>
            </a:r>
            <a:r>
              <a:rPr lang="en-US" altLang="en-US" b="1" dirty="0">
                <a:solidFill>
                  <a:srgbClr val="002060"/>
                </a:solidFill>
              </a:rPr>
              <a:t> </a:t>
            </a:r>
            <a:r>
              <a:rPr lang="en-US" altLang="en-US" b="1" dirty="0" err="1">
                <a:solidFill>
                  <a:srgbClr val="002060"/>
                </a:solidFill>
              </a:rPr>
              <a:t>đáng</a:t>
            </a:r>
            <a:r>
              <a:rPr lang="en-US" altLang="en-US" b="1" dirty="0">
                <a:solidFill>
                  <a:srgbClr val="002060"/>
                </a:solidFill>
              </a:rPr>
              <a:t> </a:t>
            </a:r>
            <a:r>
              <a:rPr lang="en-US" altLang="en-US" b="1" dirty="0" err="1">
                <a:solidFill>
                  <a:srgbClr val="002060"/>
                </a:solidFill>
              </a:rPr>
              <a:t>được</a:t>
            </a:r>
            <a:r>
              <a:rPr lang="en-US" altLang="en-US" b="1" dirty="0">
                <a:solidFill>
                  <a:srgbClr val="002060"/>
                </a:solidFill>
              </a:rPr>
              <a:t> </a:t>
            </a:r>
            <a:r>
              <a:rPr lang="en-US" altLang="en-US" b="1" dirty="0" err="1">
                <a:solidFill>
                  <a:srgbClr val="002060"/>
                </a:solidFill>
              </a:rPr>
              <a:t>giúp</a:t>
            </a:r>
            <a:r>
              <a:rPr lang="en-US" altLang="en-US" b="1" dirty="0">
                <a:solidFill>
                  <a:srgbClr val="002060"/>
                </a:solidFill>
              </a:rPr>
              <a:t> </a:t>
            </a:r>
            <a:r>
              <a:rPr lang="en-US" altLang="en-US" b="1" dirty="0" err="1">
                <a:solidFill>
                  <a:srgbClr val="002060"/>
                </a:solidFill>
              </a:rPr>
              <a:t>đỡ</a:t>
            </a:r>
            <a:r>
              <a:rPr lang="en-US" altLang="en-US" b="1" dirty="0">
                <a:solidFill>
                  <a:srgbClr val="002060"/>
                </a:solidFill>
              </a:rPr>
              <a:t>. </a:t>
            </a:r>
            <a:r>
              <a:rPr lang="en-US" altLang="en-US" b="1" dirty="0" err="1">
                <a:solidFill>
                  <a:srgbClr val="002060"/>
                </a:solidFill>
              </a:rPr>
              <a:t>Hãy</a:t>
            </a:r>
            <a:r>
              <a:rPr lang="en-US" altLang="en-US" b="1" dirty="0">
                <a:solidFill>
                  <a:srgbClr val="002060"/>
                </a:solidFill>
              </a:rPr>
              <a:t> </a:t>
            </a:r>
            <a:r>
              <a:rPr lang="en-US" altLang="en-US" b="1" dirty="0" err="1">
                <a:solidFill>
                  <a:srgbClr val="002060"/>
                </a:solidFill>
              </a:rPr>
              <a:t>đưa</a:t>
            </a:r>
            <a:r>
              <a:rPr lang="en-US" altLang="en-US" b="1" dirty="0">
                <a:solidFill>
                  <a:srgbClr val="002060"/>
                </a:solidFill>
              </a:rPr>
              <a:t> ta </a:t>
            </a:r>
            <a:r>
              <a:rPr lang="en-US" altLang="en-US" b="1" dirty="0" err="1">
                <a:solidFill>
                  <a:srgbClr val="002060"/>
                </a:solidFill>
              </a:rPr>
              <a:t>về</a:t>
            </a:r>
            <a:r>
              <a:rPr lang="en-US" altLang="en-US" b="1" dirty="0">
                <a:solidFill>
                  <a:srgbClr val="002060"/>
                </a:solidFill>
              </a:rPr>
              <a:t> </a:t>
            </a:r>
            <a:r>
              <a:rPr lang="en-US" altLang="en-US" b="1" dirty="0" err="1">
                <a:solidFill>
                  <a:srgbClr val="002060"/>
                </a:solidFill>
              </a:rPr>
              <a:t>nhà</a:t>
            </a:r>
            <a:r>
              <a:rPr lang="en-US" altLang="en-US" b="1" dirty="0">
                <a:solidFill>
                  <a:srgbClr val="002060"/>
                </a:solidFill>
              </a:rPr>
              <a:t> </a:t>
            </a:r>
            <a:r>
              <a:rPr lang="en-US" altLang="en-US" b="1" dirty="0" err="1">
                <a:solidFill>
                  <a:srgbClr val="002060"/>
                </a:solidFill>
              </a:rPr>
              <a:t>chữa</a:t>
            </a:r>
            <a:r>
              <a:rPr lang="en-US" altLang="en-US" b="1" dirty="0">
                <a:solidFill>
                  <a:srgbClr val="002060"/>
                </a:solidFill>
              </a:rPr>
              <a:t> </a:t>
            </a:r>
            <a:r>
              <a:rPr lang="en-US" altLang="en-US" b="1" dirty="0" err="1">
                <a:solidFill>
                  <a:srgbClr val="002060"/>
                </a:solidFill>
              </a:rPr>
              <a:t>bệnh</a:t>
            </a:r>
            <a:r>
              <a:rPr lang="en-US" altLang="en-US" b="1" dirty="0">
                <a:solidFill>
                  <a:srgbClr val="002060"/>
                </a:solidFill>
              </a:rPr>
              <a:t> </a:t>
            </a:r>
            <a:r>
              <a:rPr lang="en-US" altLang="en-US" b="1" dirty="0" err="1">
                <a:solidFill>
                  <a:srgbClr val="002060"/>
                </a:solidFill>
              </a:rPr>
              <a:t>cho</a:t>
            </a:r>
            <a:r>
              <a:rPr lang="en-US" altLang="en-US" b="1" dirty="0">
                <a:solidFill>
                  <a:srgbClr val="002060"/>
                </a:solidFill>
              </a:rPr>
              <a:t> </a:t>
            </a:r>
            <a:r>
              <a:rPr lang="en-US" altLang="en-US" b="1" dirty="0" err="1">
                <a:solidFill>
                  <a:srgbClr val="002060"/>
                </a:solidFill>
              </a:rPr>
              <a:t>mẹ</a:t>
            </a:r>
            <a:r>
              <a:rPr lang="en-US" altLang="en-US" b="1" dirty="0">
                <a:solidFill>
                  <a:srgbClr val="002060"/>
                </a:solidFill>
              </a:rPr>
              <a:t> con. </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3291" y="1"/>
            <a:ext cx="3818709" cy="6858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706577"/>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0" y="26894"/>
            <a:ext cx="12192000" cy="478715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Tx/>
              <a:buNone/>
            </a:pPr>
            <a:r>
              <a:rPr lang="en-US" altLang="en-US" sz="2800" b="1" dirty="0">
                <a:solidFill>
                  <a:srgbClr val="002060"/>
                </a:solidFill>
              </a:rPr>
              <a:t>c) 		</a:t>
            </a:r>
            <a:r>
              <a:rPr lang="en-US" altLang="en-US" sz="2800" b="1" dirty="0" err="1">
                <a:solidFill>
                  <a:srgbClr val="002060"/>
                </a:solidFill>
                <a:latin typeface="Times New Roman" pitchFamily="18" charset="0"/>
              </a:rPr>
              <a:t>Vừa</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đi</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cô</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bé</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hiếu</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thảo</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vừa</a:t>
            </a:r>
            <a:r>
              <a:rPr lang="en-US" altLang="en-US" sz="2800" b="1" dirty="0">
                <a:solidFill>
                  <a:srgbClr val="002060"/>
                </a:solidFill>
                <a:latin typeface="Times New Roman" pitchFamily="18" charset="0"/>
              </a:rPr>
              <a:t> lo </a:t>
            </a:r>
            <a:r>
              <a:rPr lang="en-US" altLang="en-US" sz="2800" b="1" dirty="0" err="1">
                <a:solidFill>
                  <a:srgbClr val="002060"/>
                </a:solidFill>
                <a:latin typeface="Times New Roman" pitchFamily="18" charset="0"/>
              </a:rPr>
              <a:t>mấy</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đồng</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bạc</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không</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đủ</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trả</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tiền</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thuốc</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cho</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mẹ</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Bỗng</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cô</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thấy</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bên</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đường</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có</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vật</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gì</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như</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chiếc</a:t>
            </a:r>
            <a:r>
              <a:rPr lang="en-US" altLang="en-US" sz="2800" b="1" dirty="0">
                <a:solidFill>
                  <a:srgbClr val="002060"/>
                </a:solidFill>
                <a:latin typeface="Times New Roman" pitchFamily="18" charset="0"/>
              </a:rPr>
              <a:t> tai </a:t>
            </a:r>
            <a:r>
              <a:rPr lang="en-US" altLang="en-US" sz="2800" b="1" dirty="0" err="1">
                <a:solidFill>
                  <a:srgbClr val="002060"/>
                </a:solidFill>
                <a:latin typeface="Times New Roman" pitchFamily="18" charset="0"/>
              </a:rPr>
              <a:t>nải</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ai</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bỏ</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quên</a:t>
            </a:r>
            <a:r>
              <a:rPr lang="en-US" altLang="en-US" sz="2800" b="1" dirty="0">
                <a:solidFill>
                  <a:srgbClr val="002060"/>
                </a:solidFill>
                <a:latin typeface="Times New Roman" pitchFamily="18" charset="0"/>
              </a:rPr>
              <a:t>.</a:t>
            </a:r>
          </a:p>
          <a:p>
            <a:pPr>
              <a:buFontTx/>
              <a:buNone/>
            </a:pPr>
            <a:r>
              <a:rPr lang="en-US" altLang="en-US" sz="2800" b="1" dirty="0">
                <a:solidFill>
                  <a:srgbClr val="002060"/>
                </a:solidFill>
                <a:latin typeface="Times New Roman" pitchFamily="18" charset="0"/>
              </a:rPr>
              <a:t>		</a:t>
            </a:r>
            <a:r>
              <a:rPr lang="en-US" altLang="en-US" sz="2800" b="1" dirty="0" err="1">
                <a:solidFill>
                  <a:srgbClr val="7030A0"/>
                </a:solidFill>
                <a:latin typeface="Times New Roman" pitchFamily="18" charset="0"/>
              </a:rPr>
              <a:t>Cô</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bé</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nhặt</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tay</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nải</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lên</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Miệng</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túi</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không</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hiểu</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sao</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lại</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mở</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Cô</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bé</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thoáng</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thấy</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bên</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trong</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những</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thỏi</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vàng</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lấp</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lánh</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Ngửng</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lên</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cô</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chợt</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thấy</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phía</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xa</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có</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bóng</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một</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bà</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cụ</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lưng</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còng</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đang</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đi</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chầm</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chậm.Cô</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bé</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đoán</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chắc</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đây</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là</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tay</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nải</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của</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bà</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cụ</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Tội</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nghiệp</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bà</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cụ</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mất</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chiếc</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tay</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nải</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này</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chắc</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buồn</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và</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tiếc</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lắm</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Nghĩ</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vậy</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cô</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bèn</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rảo</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bước</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đuổi</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theo</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bà</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cụ</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vừa</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đi</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vừa</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gọi</a:t>
            </a:r>
            <a:r>
              <a:rPr lang="en-US" altLang="en-US" sz="2800" b="1" dirty="0">
                <a:solidFill>
                  <a:srgbClr val="7030A0"/>
                </a:solidFill>
                <a:latin typeface="Times New Roman" pitchFamily="18" charset="0"/>
              </a:rPr>
              <a:t>: </a:t>
            </a:r>
          </a:p>
          <a:p>
            <a:pPr>
              <a:buFontTx/>
              <a:buNone/>
            </a:pPr>
            <a:r>
              <a:rPr lang="en-US" altLang="en-US" sz="2800" b="1" dirty="0">
                <a:solidFill>
                  <a:srgbClr val="7030A0"/>
                </a:solidFill>
                <a:latin typeface="Times New Roman" pitchFamily="18" charset="0"/>
              </a:rPr>
              <a:t>		- </a:t>
            </a:r>
            <a:r>
              <a:rPr lang="en-US" altLang="en-US" sz="2800" b="1" dirty="0" err="1">
                <a:solidFill>
                  <a:srgbClr val="7030A0"/>
                </a:solidFill>
                <a:latin typeface="Times New Roman" pitchFamily="18" charset="0"/>
              </a:rPr>
              <a:t>Cụ</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ơi</a:t>
            </a:r>
            <a:r>
              <a:rPr lang="en-US" altLang="en-US" sz="2800" b="1" dirty="0">
                <a:solidFill>
                  <a:srgbClr val="7030A0"/>
                </a:solidFill>
                <a:latin typeface="Times New Roman" pitchFamily="18" charset="0"/>
              </a:rPr>
              <a:t> , </a:t>
            </a:r>
            <a:r>
              <a:rPr lang="en-US" altLang="en-US" sz="2800" b="1" dirty="0" err="1">
                <a:solidFill>
                  <a:srgbClr val="7030A0"/>
                </a:solidFill>
                <a:latin typeface="Times New Roman" pitchFamily="18" charset="0"/>
              </a:rPr>
              <a:t>cụ</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dừng</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lại</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đã</a:t>
            </a:r>
            <a:r>
              <a:rPr lang="en-US" altLang="en-US" sz="2800" b="1" dirty="0">
                <a:solidFill>
                  <a:srgbClr val="7030A0"/>
                </a:solidFill>
                <a:latin typeface="Times New Roman" pitchFamily="18" charset="0"/>
              </a:rPr>
              <a:t> . </a:t>
            </a:r>
            <a:r>
              <a:rPr lang="en-US" altLang="en-US" sz="2800" b="1" dirty="0" err="1">
                <a:solidFill>
                  <a:srgbClr val="7030A0"/>
                </a:solidFill>
                <a:latin typeface="Times New Roman" pitchFamily="18" charset="0"/>
              </a:rPr>
              <a:t>Cụ</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đánh</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rơi</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tay</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nải</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này</a:t>
            </a:r>
            <a:r>
              <a:rPr lang="en-US" altLang="en-US" sz="2800" b="1" dirty="0">
                <a:solidFill>
                  <a:srgbClr val="7030A0"/>
                </a:solidFill>
                <a:latin typeface="Times New Roman" pitchFamily="18" charset="0"/>
              </a:rPr>
              <a:t>. </a:t>
            </a:r>
          </a:p>
          <a:p>
            <a:pPr>
              <a:buFontTx/>
              <a:buNone/>
            </a:pP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Bà</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cụ</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có</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lẽ</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nặng</a:t>
            </a:r>
            <a:r>
              <a:rPr lang="en-US" altLang="en-US" sz="2800" b="1" dirty="0">
                <a:solidFill>
                  <a:srgbClr val="7030A0"/>
                </a:solidFill>
                <a:latin typeface="Times New Roman" pitchFamily="18" charset="0"/>
              </a:rPr>
              <a:t> tai </a:t>
            </a:r>
            <a:r>
              <a:rPr lang="en-US" altLang="en-US" sz="2800" b="1" dirty="0" err="1">
                <a:solidFill>
                  <a:srgbClr val="7030A0"/>
                </a:solidFill>
                <a:latin typeface="Times New Roman" pitchFamily="18" charset="0"/>
              </a:rPr>
              <a:t>nên</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mãi</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mới</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nghe</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thấy</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và</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dừng</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lại</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Cô</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bé</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tới</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nơi</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hổn</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hển</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nói</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Có</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phải</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cụ</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quên</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cái</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tay</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nải</a:t>
            </a:r>
            <a:r>
              <a:rPr lang="en-US" altLang="en-US" sz="2800" b="1" dirty="0">
                <a:solidFill>
                  <a:srgbClr val="7030A0"/>
                </a:solidFill>
                <a:latin typeface="Times New Roman" pitchFamily="18" charset="0"/>
              </a:rPr>
              <a:t> ở </a:t>
            </a:r>
            <a:r>
              <a:rPr lang="en-US" altLang="en-US" sz="2800" b="1" dirty="0" err="1">
                <a:solidFill>
                  <a:srgbClr val="7030A0"/>
                </a:solidFill>
                <a:latin typeface="Times New Roman" pitchFamily="18" charset="0"/>
              </a:rPr>
              <a:t>đằng</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kia</a:t>
            </a:r>
            <a:r>
              <a:rPr lang="en-US" altLang="en-US" sz="2800" b="1" dirty="0">
                <a:solidFill>
                  <a:srgbClr val="7030A0"/>
                </a:solidFill>
                <a:latin typeface="Times New Roman" pitchFamily="18" charset="0"/>
              </a:rPr>
              <a:t> </a:t>
            </a:r>
            <a:r>
              <a:rPr lang="en-US" altLang="en-US" sz="2800" b="1" dirty="0" err="1">
                <a:solidFill>
                  <a:srgbClr val="7030A0"/>
                </a:solidFill>
                <a:latin typeface="Times New Roman" pitchFamily="18" charset="0"/>
              </a:rPr>
              <a:t>không</a:t>
            </a:r>
            <a:r>
              <a:rPr lang="en-US" altLang="en-US" sz="2800" b="1" dirty="0">
                <a:solidFill>
                  <a:srgbClr val="7030A0"/>
                </a:solidFill>
                <a:latin typeface="Times New Roman" pitchFamily="18" charset="0"/>
              </a:rPr>
              <a:t> ạ?” </a:t>
            </a:r>
          </a:p>
          <a:p>
            <a:pPr>
              <a:buFontTx/>
              <a:buNone/>
            </a:pP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Bà</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lão</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cười</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hiền</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hậu</a:t>
            </a:r>
            <a:r>
              <a:rPr lang="en-US" altLang="en-US" sz="2800" b="1" dirty="0">
                <a:solidFill>
                  <a:srgbClr val="002060"/>
                </a:solidFill>
                <a:latin typeface="Times New Roman" pitchFamily="18" charset="0"/>
              </a:rPr>
              <a:t>:</a:t>
            </a:r>
          </a:p>
          <a:p>
            <a:pPr algn="just">
              <a:buFontTx/>
              <a:buNone/>
            </a:pPr>
            <a:r>
              <a:rPr lang="en-US" altLang="en-US" sz="2800" b="1" dirty="0">
                <a:solidFill>
                  <a:srgbClr val="002060"/>
                </a:solidFill>
                <a:latin typeface="Times New Roman" pitchFamily="18" charset="0"/>
              </a:rPr>
              <a:t>  		 - </a:t>
            </a:r>
            <a:r>
              <a:rPr lang="en-US" altLang="en-US" sz="2800" b="1" dirty="0" err="1">
                <a:solidFill>
                  <a:srgbClr val="002060"/>
                </a:solidFill>
                <a:latin typeface="Times New Roman" pitchFamily="18" charset="0"/>
              </a:rPr>
              <a:t>Khen</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cho</a:t>
            </a:r>
            <a:r>
              <a:rPr lang="en-US" altLang="en-US" sz="2800" b="1" dirty="0">
                <a:solidFill>
                  <a:srgbClr val="002060"/>
                </a:solidFill>
                <a:latin typeface="Times New Roman" pitchFamily="18" charset="0"/>
              </a:rPr>
              <a:t> con </a:t>
            </a:r>
            <a:r>
              <a:rPr lang="en-US" altLang="en-US" sz="2800" b="1" dirty="0" err="1">
                <a:solidFill>
                  <a:srgbClr val="002060"/>
                </a:solidFill>
                <a:latin typeface="Times New Roman" pitchFamily="18" charset="0"/>
              </a:rPr>
              <a:t>đã</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hiếu</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thảo</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lại</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thật</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thà</a:t>
            </a:r>
            <a:r>
              <a:rPr lang="en-US" altLang="en-US" sz="2800" b="1" dirty="0">
                <a:solidFill>
                  <a:srgbClr val="002060"/>
                </a:solidFill>
                <a:latin typeface="Times New Roman" pitchFamily="18" charset="0"/>
              </a:rPr>
              <a:t>. Ta </a:t>
            </a:r>
            <a:r>
              <a:rPr lang="en-US" altLang="en-US" sz="2800" b="1" dirty="0" err="1">
                <a:solidFill>
                  <a:srgbClr val="002060"/>
                </a:solidFill>
                <a:latin typeface="Times New Roman" pitchFamily="18" charset="0"/>
              </a:rPr>
              <a:t>chính</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là</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tiên</a:t>
            </a:r>
            <a:r>
              <a:rPr lang="en-US" altLang="en-US" b="1" dirty="0">
                <a:solidFill>
                  <a:srgbClr val="002060"/>
                </a:solidFill>
                <a:latin typeface="Times New Roman" pitchFamily="18" charset="0"/>
              </a:rPr>
              <a:t> </a:t>
            </a:r>
            <a:r>
              <a:rPr lang="en-US" altLang="en-US" sz="2800" b="1" dirty="0" err="1">
                <a:solidFill>
                  <a:srgbClr val="002060"/>
                </a:solidFill>
                <a:latin typeface="Times New Roman" pitchFamily="18" charset="0"/>
              </a:rPr>
              <a:t>thử</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lòng</a:t>
            </a:r>
            <a:r>
              <a:rPr lang="en-US" altLang="en-US" sz="2800" b="1" dirty="0">
                <a:solidFill>
                  <a:srgbClr val="002060"/>
                </a:solidFill>
                <a:latin typeface="Times New Roman" pitchFamily="18" charset="0"/>
              </a:rPr>
              <a:t> con </a:t>
            </a:r>
            <a:r>
              <a:rPr lang="en-US" altLang="en-US" sz="2800" b="1" dirty="0" err="1">
                <a:solidFill>
                  <a:srgbClr val="002060"/>
                </a:solidFill>
                <a:latin typeface="Times New Roman" pitchFamily="18" charset="0"/>
              </a:rPr>
              <a:t>đấy</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thôi</a:t>
            </a:r>
            <a:r>
              <a:rPr lang="en-US" altLang="en-US" sz="2800" b="1" dirty="0">
                <a:solidFill>
                  <a:srgbClr val="002060"/>
                </a:solidFill>
                <a:latin typeface="Times New Roman" pitchFamily="18" charset="0"/>
              </a:rPr>
              <a:t>.  Con </a:t>
            </a:r>
            <a:r>
              <a:rPr lang="en-US" altLang="en-US" sz="2800" b="1" dirty="0" err="1">
                <a:solidFill>
                  <a:srgbClr val="002060"/>
                </a:solidFill>
                <a:latin typeface="Times New Roman" pitchFamily="18" charset="0"/>
              </a:rPr>
              <a:t>thật</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đáng</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được</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giúp</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đỡ</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Hãy</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đưa</a:t>
            </a:r>
            <a:r>
              <a:rPr lang="en-US" altLang="en-US" sz="2800" b="1" dirty="0">
                <a:solidFill>
                  <a:srgbClr val="002060"/>
                </a:solidFill>
                <a:latin typeface="Times New Roman" pitchFamily="18" charset="0"/>
              </a:rPr>
              <a:t> ta </a:t>
            </a:r>
            <a:r>
              <a:rPr lang="en-US" altLang="en-US" sz="2800" b="1" dirty="0" err="1">
                <a:solidFill>
                  <a:srgbClr val="002060"/>
                </a:solidFill>
                <a:latin typeface="Times New Roman" pitchFamily="18" charset="0"/>
              </a:rPr>
              <a:t>về</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nhà</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chữa</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bệnh</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cho</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mẹ</a:t>
            </a:r>
            <a:r>
              <a:rPr lang="en-US" altLang="en-US" sz="2800" b="1" dirty="0">
                <a:solidFill>
                  <a:srgbClr val="002060"/>
                </a:solidFill>
                <a:latin typeface="Times New Roman" pitchFamily="18" charset="0"/>
              </a:rPr>
              <a:t> con. </a:t>
            </a:r>
          </a:p>
          <a:p>
            <a:pPr algn="just">
              <a:buFontTx/>
              <a:buNone/>
            </a:pPr>
            <a:endParaRPr lang="en-US" altLang="en-US" sz="2800" b="1" dirty="0">
              <a:solidFill>
                <a:srgbClr val="002060"/>
              </a:solidFill>
            </a:endParaRPr>
          </a:p>
        </p:txBody>
      </p:sp>
    </p:spTree>
    <p:extLst>
      <p:ext uri="{BB962C8B-B14F-4D97-AF65-F5344CB8AC3E}">
        <p14:creationId xmlns:p14="http://schemas.microsoft.com/office/powerpoint/2010/main" val="40142140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strips(downLeft)">
                                      <p:cBhvr>
                                        <p:cTn id="10" dur="500"/>
                                        <p:tgtEl>
                                          <p:spTgt spid="6">
                                            <p:txEl>
                                              <p:pRg st="1" end="1"/>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strips(downLeft)">
                                      <p:cBhvr>
                                        <p:cTn id="13" dur="500"/>
                                        <p:tgtEl>
                                          <p:spTgt spid="6">
                                            <p:txEl>
                                              <p:pRg st="2" end="2"/>
                                            </p:txEl>
                                          </p:spTgt>
                                        </p:tgtEl>
                                      </p:cBhvr>
                                    </p:animEffect>
                                  </p:childTnLst>
                                </p:cTn>
                              </p:par>
                              <p:par>
                                <p:cTn id="14" presetID="18" presetClass="entr" presetSubtype="12"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strips(downLeft)">
                                      <p:cBhvr>
                                        <p:cTn id="16" dur="500"/>
                                        <p:tgtEl>
                                          <p:spTgt spid="6">
                                            <p:txEl>
                                              <p:pRg st="3" end="3"/>
                                            </p:txEl>
                                          </p:spTgt>
                                        </p:tgtEl>
                                      </p:cBhvr>
                                    </p:animEffect>
                                  </p:childTnLst>
                                </p:cTn>
                              </p:par>
                              <p:par>
                                <p:cTn id="17" presetID="18" presetClass="entr" presetSubtype="12"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strips(downLeft)">
                                      <p:cBhvr>
                                        <p:cTn id="19" dur="500"/>
                                        <p:tgtEl>
                                          <p:spTgt spid="6">
                                            <p:txEl>
                                              <p:pRg st="4" end="4"/>
                                            </p:txEl>
                                          </p:spTgt>
                                        </p:tgtEl>
                                      </p:cBhvr>
                                    </p:animEffect>
                                  </p:childTnLst>
                                </p:cTn>
                              </p:par>
                              <p:par>
                                <p:cTn id="20" presetID="18" presetClass="entr" presetSubtype="12"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strips(downLeft)">
                                      <p:cBhvr>
                                        <p:cTn id="2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35382" y="354763"/>
            <a:ext cx="3223961" cy="923330"/>
          </a:xfrm>
          <a:prstGeom prst="rect">
            <a:avLst/>
          </a:prstGeom>
          <a:noFill/>
        </p:spPr>
        <p:txBody>
          <a:bodyPr wrap="none" lIns="91440" tIns="45720" rIns="91440" bIns="45720">
            <a:spAutoFit/>
          </a:bodyPr>
          <a:lstStyle/>
          <a:p>
            <a:pPr algn="ctr"/>
            <a:r>
              <a:rPr lang="en-US" sz="5400" b="1" cap="none" spc="50" dirty="0" err="1" smtClean="0">
                <a:ln w="0"/>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Củng</a:t>
            </a:r>
            <a:r>
              <a:rPr lang="en-US" sz="5400" b="1" cap="none" spc="50" dirty="0" smtClean="0">
                <a:ln w="0"/>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 </a:t>
            </a:r>
            <a:r>
              <a:rPr lang="en-US" sz="5400" b="1" cap="none" spc="50" dirty="0" err="1" smtClean="0">
                <a:ln w="0"/>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cố</a:t>
            </a:r>
            <a:r>
              <a:rPr lang="en-US" sz="5400" b="1" cap="none" spc="50" dirty="0" smtClean="0">
                <a:ln w="0"/>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 </a:t>
            </a:r>
            <a:endParaRPr lang="en-US" sz="5400" b="1" cap="none" spc="50" dirty="0">
              <a:ln w="0"/>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endParaRPr>
          </a:p>
        </p:txBody>
      </p:sp>
      <p:sp>
        <p:nvSpPr>
          <p:cNvPr id="5" name="TextBox 4"/>
          <p:cNvSpPr txBox="1"/>
          <p:nvPr/>
        </p:nvSpPr>
        <p:spPr>
          <a:xfrm>
            <a:off x="727165" y="1488035"/>
            <a:ext cx="11116492" cy="1077218"/>
          </a:xfrm>
          <a:prstGeom prst="rect">
            <a:avLst/>
          </a:prstGeom>
          <a:noFill/>
        </p:spPr>
        <p:txBody>
          <a:bodyPr wrap="square" rtlCol="0">
            <a:spAutoFit/>
          </a:bodyPr>
          <a:lstStyle/>
          <a:p>
            <a:r>
              <a:rPr lang="vi-VN" sz="3200" b="1" dirty="0" smtClean="0">
                <a:solidFill>
                  <a:schemeClr val="bg1"/>
                </a:solidFill>
                <a:latin typeface="+mj-lt"/>
              </a:rPr>
              <a:t>Trong bài văn kể chuyện có thể có nhiều đoạn văn. Mỗi đoạn văn thường ứng với 1 sự việc của câu chuyện. </a:t>
            </a:r>
            <a:endParaRPr lang="en-US" sz="3200" b="1" dirty="0">
              <a:solidFill>
                <a:schemeClr val="bg1"/>
              </a:solidFill>
              <a:latin typeface="+mj-lt"/>
            </a:endParaRPr>
          </a:p>
        </p:txBody>
      </p:sp>
      <p:sp>
        <p:nvSpPr>
          <p:cNvPr id="6" name="TextBox 5"/>
          <p:cNvSpPr txBox="1"/>
          <p:nvPr/>
        </p:nvSpPr>
        <p:spPr>
          <a:xfrm>
            <a:off x="727165" y="3169921"/>
            <a:ext cx="11116492" cy="584775"/>
          </a:xfrm>
          <a:prstGeom prst="rect">
            <a:avLst/>
          </a:prstGeom>
          <a:noFill/>
        </p:spPr>
        <p:txBody>
          <a:bodyPr wrap="square" rtlCol="0">
            <a:spAutoFit/>
          </a:bodyPr>
          <a:lstStyle/>
          <a:p>
            <a:r>
              <a:rPr lang="vi-VN" sz="3200" b="1" dirty="0" smtClean="0">
                <a:solidFill>
                  <a:schemeClr val="bg1"/>
                </a:solidFill>
                <a:latin typeface="+mj-lt"/>
              </a:rPr>
              <a:t>Dấu hiệu nào để nhận biết một đoạn văn? </a:t>
            </a:r>
            <a:endParaRPr lang="en-US" sz="3200" b="1" dirty="0">
              <a:solidFill>
                <a:schemeClr val="bg1"/>
              </a:solidFill>
              <a:latin typeface="+mj-lt"/>
            </a:endParaRPr>
          </a:p>
        </p:txBody>
      </p:sp>
      <p:sp>
        <p:nvSpPr>
          <p:cNvPr id="7" name="TextBox 6"/>
          <p:cNvSpPr txBox="1"/>
          <p:nvPr/>
        </p:nvSpPr>
        <p:spPr>
          <a:xfrm>
            <a:off x="727165" y="4044724"/>
            <a:ext cx="11116492" cy="1569660"/>
          </a:xfrm>
          <a:prstGeom prst="rect">
            <a:avLst/>
          </a:prstGeom>
          <a:noFill/>
        </p:spPr>
        <p:txBody>
          <a:bodyPr wrap="square" rtlCol="0">
            <a:spAutoFit/>
          </a:bodyPr>
          <a:lstStyle/>
          <a:p>
            <a:r>
              <a:rPr lang="vi-VN" sz="3200" b="1" dirty="0" smtClean="0">
                <a:solidFill>
                  <a:schemeClr val="bg1"/>
                </a:solidFill>
                <a:latin typeface="+mj-lt"/>
              </a:rPr>
              <a:t>Dấu hiệu nhận biết đoạn văn là : </a:t>
            </a:r>
          </a:p>
          <a:p>
            <a:r>
              <a:rPr lang="vi-VN" sz="3200" b="1" dirty="0" smtClean="0">
                <a:solidFill>
                  <a:schemeClr val="bg1"/>
                </a:solidFill>
                <a:latin typeface="+mj-lt"/>
              </a:rPr>
              <a:t>	Đầu dòng viết hoa và cách lề 1 ô.</a:t>
            </a:r>
          </a:p>
          <a:p>
            <a:r>
              <a:rPr lang="vi-VN" sz="3200" b="1" dirty="0" smtClean="0">
                <a:solidFill>
                  <a:schemeClr val="bg1"/>
                </a:solidFill>
                <a:latin typeface="+mj-lt"/>
              </a:rPr>
              <a:t>	Hết đoạn chấm xuống dòng.  </a:t>
            </a:r>
            <a:endParaRPr lang="en-US" sz="3200" b="1" dirty="0">
              <a:solidFill>
                <a:schemeClr val="bg1"/>
              </a:solidFill>
              <a:latin typeface="+mj-lt"/>
            </a:endParaRPr>
          </a:p>
        </p:txBody>
      </p:sp>
    </p:spTree>
    <p:extLst>
      <p:ext uri="{BB962C8B-B14F-4D97-AF65-F5344CB8AC3E}">
        <p14:creationId xmlns:p14="http://schemas.microsoft.com/office/powerpoint/2010/main" val="1031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F420D2D3-6D8D-4CEA-8745-DCCDFA9D9B0E}"/>
              </a:ext>
            </a:extLst>
          </p:cNvPr>
          <p:cNvGrpSpPr/>
          <p:nvPr/>
        </p:nvGrpSpPr>
        <p:grpSpPr>
          <a:xfrm>
            <a:off x="2641507" y="1329599"/>
            <a:ext cx="8543038" cy="2716412"/>
            <a:chOff x="4318464" y="1967362"/>
            <a:chExt cx="8543038" cy="2716412"/>
          </a:xfrm>
        </p:grpSpPr>
        <p:sp>
          <p:nvSpPr>
            <p:cNvPr id="3" name="矩形: 圆角 2">
              <a:extLst>
                <a:ext uri="{FF2B5EF4-FFF2-40B4-BE49-F238E27FC236}">
                  <a16:creationId xmlns:a16="http://schemas.microsoft.com/office/drawing/2014/main" id="{CB819100-861C-47D6-9880-C2F1BF7AF36E}"/>
                </a:ext>
              </a:extLst>
            </p:cNvPr>
            <p:cNvSpPr/>
            <p:nvPr/>
          </p:nvSpPr>
          <p:spPr>
            <a:xfrm>
              <a:off x="4341434" y="3554607"/>
              <a:ext cx="6326566" cy="545123"/>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C1898274-B706-47C6-949A-ADD82D73B3C0}"/>
                </a:ext>
              </a:extLst>
            </p:cNvPr>
            <p:cNvSpPr txBox="1"/>
            <p:nvPr/>
          </p:nvSpPr>
          <p:spPr>
            <a:xfrm>
              <a:off x="4318464" y="1967362"/>
              <a:ext cx="5498621" cy="2215991"/>
            </a:xfrm>
            <a:prstGeom prst="rect">
              <a:avLst/>
            </a:prstGeom>
            <a:noFill/>
          </p:spPr>
          <p:txBody>
            <a:bodyPr wrap="none" rtlCol="0">
              <a:spAutoFit/>
            </a:bodyPr>
            <a:lstStyle/>
            <a:p>
              <a:r>
                <a:rPr lang="vi-VN" altLang="zh-CN" sz="13800" b="1" dirty="0" smtClean="0">
                  <a:ln w="50800">
                    <a:solidFill>
                      <a:schemeClr val="bg1"/>
                    </a:solidFill>
                  </a:ln>
                  <a:solidFill>
                    <a:srgbClr val="7030A0"/>
                  </a:solidFill>
                  <a:effectLst>
                    <a:outerShdw blurRad="50800" dist="38100" dir="2700000" algn="tl" rotWithShape="0">
                      <a:prstClr val="black">
                        <a:alpha val="40000"/>
                      </a:prstClr>
                    </a:outerShdw>
                  </a:effectLst>
                  <a:latin typeface="字魂70号-灵悦黑体" panose="00000500000000000000" pitchFamily="2" charset="-122"/>
                  <a:ea typeface="字魂70号-灵悦黑体" panose="00000500000000000000" pitchFamily="2" charset="-122"/>
                </a:rPr>
                <a:t>Giải </a:t>
              </a:r>
              <a:endParaRPr lang="zh-CN" altLang="en-US" sz="13800" b="1" dirty="0">
                <a:ln w="50800">
                  <a:solidFill>
                    <a:schemeClr val="bg1"/>
                  </a:solidFill>
                </a:ln>
                <a:solidFill>
                  <a:srgbClr val="7030A0"/>
                </a:solidFill>
                <a:effectLst>
                  <a:outerShdw blurRad="50800" dist="38100" dir="2700000" algn="tl" rotWithShape="0">
                    <a:prstClr val="black">
                      <a:alpha val="40000"/>
                    </a:prstClr>
                  </a:outerShdw>
                </a:effectLst>
                <a:latin typeface="字魂70号-灵悦黑体" panose="00000500000000000000" pitchFamily="2" charset="-122"/>
                <a:ea typeface="字魂70号-灵悦黑体" panose="00000500000000000000" pitchFamily="2" charset="-122"/>
              </a:endParaRPr>
            </a:p>
          </p:txBody>
        </p:sp>
        <p:sp>
          <p:nvSpPr>
            <p:cNvPr id="6" name="文本框 5">
              <a:extLst>
                <a:ext uri="{FF2B5EF4-FFF2-40B4-BE49-F238E27FC236}">
                  <a16:creationId xmlns:a16="http://schemas.microsoft.com/office/drawing/2014/main" id="{695B32E6-8E86-41AF-8BAD-A51717D68E8D}"/>
                </a:ext>
              </a:extLst>
            </p:cNvPr>
            <p:cNvSpPr txBox="1"/>
            <p:nvPr/>
          </p:nvSpPr>
          <p:spPr>
            <a:xfrm>
              <a:off x="8425672" y="2467783"/>
              <a:ext cx="4435830" cy="2215991"/>
            </a:xfrm>
            <a:prstGeom prst="rect">
              <a:avLst/>
            </a:prstGeom>
            <a:noFill/>
          </p:spPr>
          <p:txBody>
            <a:bodyPr wrap="none" rtlCol="0">
              <a:spAutoFit/>
            </a:bodyPr>
            <a:lstStyle/>
            <a:p>
              <a:r>
                <a:rPr lang="vi-VN" altLang="zh-CN" sz="13800" b="1" dirty="0" smtClean="0">
                  <a:ln w="50800">
                    <a:solidFill>
                      <a:schemeClr val="bg1"/>
                    </a:solidFill>
                  </a:ln>
                  <a:solidFill>
                    <a:srgbClr val="FFFF00"/>
                  </a:solidFill>
                  <a:effectLst>
                    <a:outerShdw blurRad="50800" dist="38100" dir="2700000" algn="tl" rotWithShape="0">
                      <a:prstClr val="black">
                        <a:alpha val="40000"/>
                      </a:prstClr>
                    </a:outerShdw>
                  </a:effectLst>
                  <a:latin typeface="字魂70号-灵悦黑体" panose="00000500000000000000" pitchFamily="2" charset="-122"/>
                  <a:ea typeface="字魂70号-灵悦黑体" panose="00000500000000000000" pitchFamily="2" charset="-122"/>
                </a:rPr>
                <a:t>lao </a:t>
              </a:r>
              <a:endParaRPr lang="zh-CN" altLang="en-US" sz="13800" b="1" dirty="0">
                <a:ln w="50800">
                  <a:solidFill>
                    <a:schemeClr val="bg1"/>
                  </a:solidFill>
                </a:ln>
                <a:solidFill>
                  <a:srgbClr val="FFFF00"/>
                </a:solidFill>
                <a:effectLst>
                  <a:outerShdw blurRad="50800" dist="38100" dir="2700000" algn="tl" rotWithShape="0">
                    <a:prstClr val="black">
                      <a:alpha val="40000"/>
                    </a:prstClr>
                  </a:outerShdw>
                </a:effectLst>
                <a:latin typeface="字魂70号-灵悦黑体" panose="00000500000000000000" pitchFamily="2" charset="-122"/>
                <a:ea typeface="字魂70号-灵悦黑体" panose="00000500000000000000" pitchFamily="2" charset="-122"/>
              </a:endParaRPr>
            </a:p>
          </p:txBody>
        </p:sp>
      </p:grpSp>
    </p:spTree>
    <p:extLst>
      <p:ext uri="{BB962C8B-B14F-4D97-AF65-F5344CB8AC3E}">
        <p14:creationId xmlns:p14="http://schemas.microsoft.com/office/powerpoint/2010/main" val="284798225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0F1A39BF-BCE9-4C10-BFBB-F9919725A710}"/>
              </a:ext>
            </a:extLst>
          </p:cNvPr>
          <p:cNvPicPr>
            <a:picLocks noChangeAspect="1" noChangeArrowheads="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8490" y="-95250"/>
            <a:ext cx="12378813" cy="695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731390" y="612247"/>
            <a:ext cx="8739051" cy="2308324"/>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HP001 4H" panose="020B0603050302020204" pitchFamily="34" charset="0"/>
                <a:ea typeface="+mn-ea"/>
                <a:cs typeface="+mn-cs"/>
              </a:rPr>
              <a:t>Thứ</a:t>
            </a:r>
            <a:r>
              <a:rPr kumimoji="0" lang="en-US" sz="3200" b="1" i="0" u="none" strike="noStrike" kern="1200" cap="none" spc="0" normalizeH="0" baseline="0" noProof="0" dirty="0">
                <a:ln>
                  <a:noFill/>
                </a:ln>
                <a:solidFill>
                  <a:prstClr val="white"/>
                </a:solidFill>
                <a:effectLst/>
                <a:uLnTx/>
                <a:uFillTx/>
                <a:latin typeface="HP001 4H" panose="020B0603050302020204" pitchFamily="34"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HP001 4H" panose="020B0603050302020204" pitchFamily="34" charset="0"/>
                <a:ea typeface="+mn-ea"/>
                <a:cs typeface="+mn-cs"/>
              </a:rPr>
              <a:t>sáu</a:t>
            </a:r>
            <a:r>
              <a:rPr kumimoji="0" lang="en-US" sz="3200" b="1" i="0" u="none" strike="noStrike" kern="1200" cap="none" spc="0" normalizeH="0" baseline="0" noProof="0" dirty="0">
                <a:ln>
                  <a:noFill/>
                </a:ln>
                <a:solidFill>
                  <a:prstClr val="white"/>
                </a:solidFill>
                <a:effectLst/>
                <a:uLnTx/>
                <a:uFillTx/>
                <a:latin typeface="HP001 4H" panose="020B0603050302020204" pitchFamily="34"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HP001 4H" panose="020B0603050302020204" pitchFamily="34" charset="0"/>
                <a:ea typeface="+mn-ea"/>
                <a:cs typeface="+mn-cs"/>
              </a:rPr>
              <a:t>ngày</a:t>
            </a:r>
            <a:r>
              <a:rPr kumimoji="0" lang="en-US" sz="3200" b="1" i="0" u="none" strike="noStrike" kern="1200" cap="none" spc="0" normalizeH="0" baseline="0" noProof="0" dirty="0">
                <a:ln>
                  <a:noFill/>
                </a:ln>
                <a:solidFill>
                  <a:prstClr val="white"/>
                </a:solidFill>
                <a:effectLst/>
                <a:uLnTx/>
                <a:uFillTx/>
                <a:latin typeface="HP001 4H" panose="020B0603050302020204" pitchFamily="34" charset="0"/>
                <a:ea typeface="+mn-ea"/>
                <a:cs typeface="+mn-cs"/>
              </a:rPr>
              <a:t> </a:t>
            </a:r>
            <a:r>
              <a:rPr kumimoji="0" lang="en-US" sz="3200" b="1" i="0" u="none" strike="noStrike" kern="1200" cap="none" spc="0" normalizeH="0" baseline="0" noProof="0" dirty="0" smtClean="0">
                <a:ln>
                  <a:noFill/>
                </a:ln>
                <a:solidFill>
                  <a:prstClr val="white"/>
                </a:solidFill>
                <a:effectLst/>
                <a:uLnTx/>
                <a:uFillTx/>
                <a:latin typeface="HP001 4H" panose="020B0603050302020204" pitchFamily="34" charset="0"/>
                <a:ea typeface="+mn-ea"/>
                <a:cs typeface="+mn-cs"/>
              </a:rPr>
              <a:t>8  </a:t>
            </a:r>
            <a:r>
              <a:rPr kumimoji="0" lang="en-US" sz="3200" b="1" i="0" u="none" strike="noStrike" kern="1200" cap="none" spc="0" normalizeH="0" baseline="0" noProof="0" dirty="0" err="1">
                <a:ln>
                  <a:noFill/>
                </a:ln>
                <a:solidFill>
                  <a:prstClr val="white"/>
                </a:solidFill>
                <a:effectLst/>
                <a:uLnTx/>
                <a:uFillTx/>
                <a:latin typeface="HP001 4H" panose="020B0603050302020204" pitchFamily="34" charset="0"/>
                <a:ea typeface="+mn-ea"/>
                <a:cs typeface="+mn-cs"/>
              </a:rPr>
              <a:t>tháng</a:t>
            </a:r>
            <a:r>
              <a:rPr kumimoji="0" lang="en-US" sz="3200" b="1" i="0" u="none" strike="noStrike" kern="1200" cap="none" spc="0" normalizeH="0" baseline="0" noProof="0" dirty="0">
                <a:ln>
                  <a:noFill/>
                </a:ln>
                <a:solidFill>
                  <a:prstClr val="white"/>
                </a:solidFill>
                <a:effectLst/>
                <a:uLnTx/>
                <a:uFillTx/>
                <a:latin typeface="HP001 4H" panose="020B0603050302020204" pitchFamily="34" charset="0"/>
                <a:ea typeface="+mn-ea"/>
                <a:cs typeface="+mn-cs"/>
              </a:rPr>
              <a:t>  </a:t>
            </a:r>
            <a:r>
              <a:rPr kumimoji="0" lang="en-US" sz="3200" b="1" i="0" u="none" strike="noStrike" kern="1200" cap="none" spc="0" normalizeH="0" baseline="0" noProof="0" dirty="0" smtClean="0">
                <a:ln>
                  <a:noFill/>
                </a:ln>
                <a:solidFill>
                  <a:prstClr val="white"/>
                </a:solidFill>
                <a:effectLst/>
                <a:uLnTx/>
                <a:uFillTx/>
                <a:latin typeface="HP001 4H" panose="020B0603050302020204" pitchFamily="34" charset="0"/>
                <a:ea typeface="+mn-ea"/>
                <a:cs typeface="+mn-cs"/>
              </a:rPr>
              <a:t>10 </a:t>
            </a:r>
            <a:r>
              <a:rPr kumimoji="0" lang="en-US" sz="3200" b="1" i="0" u="none" strike="noStrike" kern="1200" cap="none" spc="0" normalizeH="0" baseline="0" noProof="0" dirty="0" err="1">
                <a:ln>
                  <a:noFill/>
                </a:ln>
                <a:solidFill>
                  <a:prstClr val="white"/>
                </a:solidFill>
                <a:effectLst/>
                <a:uLnTx/>
                <a:uFillTx/>
                <a:latin typeface="HP001 4H" panose="020B0603050302020204" pitchFamily="34" charset="0"/>
                <a:ea typeface="+mn-ea"/>
                <a:cs typeface="+mn-cs"/>
              </a:rPr>
              <a:t>năm</a:t>
            </a:r>
            <a:r>
              <a:rPr kumimoji="0" lang="en-US" sz="3200" b="1" i="0" u="none" strike="noStrike" kern="1200" cap="none" spc="0" normalizeH="0" baseline="0" noProof="0" dirty="0">
                <a:ln>
                  <a:noFill/>
                </a:ln>
                <a:solidFill>
                  <a:prstClr val="white"/>
                </a:solidFill>
                <a:effectLst/>
                <a:uLnTx/>
                <a:uFillTx/>
                <a:latin typeface="HP001 4H" panose="020B0603050302020204" pitchFamily="34" charset="0"/>
                <a:ea typeface="+mn-ea"/>
                <a:cs typeface="+mn-cs"/>
              </a:rPr>
              <a:t> 2021</a:t>
            </a: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HP001 4H" panose="020B0603050302020204" pitchFamily="34" charset="0"/>
                <a:ea typeface="+mn-ea"/>
                <a:cs typeface="+mn-cs"/>
              </a:rPr>
              <a:t>Tập</a:t>
            </a:r>
            <a:r>
              <a:rPr kumimoji="0" lang="en-US" sz="3200" b="1" i="0" u="none" strike="noStrike" kern="1200" cap="none" spc="0" normalizeH="0" baseline="0" noProof="0" dirty="0">
                <a:ln>
                  <a:noFill/>
                </a:ln>
                <a:solidFill>
                  <a:prstClr val="white"/>
                </a:solidFill>
                <a:effectLst/>
                <a:uLnTx/>
                <a:uFillTx/>
                <a:latin typeface="HP001 4H" panose="020B0603050302020204" pitchFamily="34"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HP001 4H" panose="020B0603050302020204" pitchFamily="34" charset="0"/>
                <a:ea typeface="+mn-ea"/>
                <a:cs typeface="+mn-cs"/>
              </a:rPr>
              <a:t>làm</a:t>
            </a:r>
            <a:r>
              <a:rPr kumimoji="0" lang="en-US" sz="3200" b="1" i="0" u="none" strike="noStrike" kern="1200" cap="none" spc="0" normalizeH="0" baseline="0" noProof="0" dirty="0">
                <a:ln>
                  <a:noFill/>
                </a:ln>
                <a:solidFill>
                  <a:prstClr val="white"/>
                </a:solidFill>
                <a:effectLst/>
                <a:uLnTx/>
                <a:uFillTx/>
                <a:latin typeface="HP001 4H" panose="020B0603050302020204" pitchFamily="34"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HP001 4H" panose="020B0603050302020204" pitchFamily="34" charset="0"/>
                <a:ea typeface="+mn-ea"/>
                <a:cs typeface="+mn-cs"/>
              </a:rPr>
              <a:t>văn</a:t>
            </a:r>
            <a:r>
              <a:rPr kumimoji="0" lang="en-US" sz="3200" b="1" i="0" u="none" strike="noStrike" kern="1200" cap="none" spc="0" normalizeH="0" baseline="0" noProof="0" dirty="0">
                <a:ln>
                  <a:noFill/>
                </a:ln>
                <a:solidFill>
                  <a:prstClr val="white"/>
                </a:solidFill>
                <a:effectLst/>
                <a:uLnTx/>
                <a:uFillTx/>
                <a:latin typeface="HP001 4H" panose="020B0603050302020204" pitchFamily="34" charset="0"/>
                <a:ea typeface="+mn-ea"/>
                <a:cs typeface="+mn-cs"/>
              </a:rPr>
              <a:t> </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sz="3200" b="1" noProof="0" dirty="0" err="1" smtClean="0">
                <a:solidFill>
                  <a:prstClr val="white"/>
                </a:solidFill>
                <a:latin typeface="HP001 4H" panose="020B0603050302020204" pitchFamily="34" charset="0"/>
              </a:rPr>
              <a:t>Đoạn</a:t>
            </a:r>
            <a:r>
              <a:rPr lang="en-US" sz="3200" b="1" noProof="0" dirty="0" smtClean="0">
                <a:solidFill>
                  <a:prstClr val="white"/>
                </a:solidFill>
                <a:latin typeface="HP001 4H" panose="020B0603050302020204" pitchFamily="34" charset="0"/>
              </a:rPr>
              <a:t> </a:t>
            </a:r>
            <a:r>
              <a:rPr lang="en-US" sz="3200" b="1" noProof="0" dirty="0" err="1" smtClean="0">
                <a:solidFill>
                  <a:prstClr val="white"/>
                </a:solidFill>
                <a:latin typeface="HP001 4H" panose="020B0603050302020204" pitchFamily="34" charset="0"/>
              </a:rPr>
              <a:t>văn</a:t>
            </a:r>
            <a:r>
              <a:rPr lang="en-US" sz="3200" b="1" noProof="0" dirty="0" smtClean="0">
                <a:solidFill>
                  <a:prstClr val="white"/>
                </a:solidFill>
                <a:latin typeface="HP001 4H" panose="020B0603050302020204" pitchFamily="34" charset="0"/>
              </a:rPr>
              <a:t> </a:t>
            </a:r>
            <a:r>
              <a:rPr lang="en-US" sz="3200" b="1" noProof="0" dirty="0" err="1" smtClean="0">
                <a:solidFill>
                  <a:prstClr val="white"/>
                </a:solidFill>
                <a:latin typeface="HP001 4H" panose="020B0603050302020204" pitchFamily="34" charset="0"/>
              </a:rPr>
              <a:t>trong</a:t>
            </a:r>
            <a:r>
              <a:rPr lang="en-US" sz="3200" b="1" noProof="0" dirty="0" smtClean="0">
                <a:solidFill>
                  <a:prstClr val="white"/>
                </a:solidFill>
                <a:latin typeface="HP001 4H" panose="020B0603050302020204" pitchFamily="34" charset="0"/>
              </a:rPr>
              <a:t> </a:t>
            </a:r>
            <a:r>
              <a:rPr lang="en-US" sz="3200" b="1" noProof="0" dirty="0" err="1" smtClean="0">
                <a:solidFill>
                  <a:prstClr val="white"/>
                </a:solidFill>
                <a:latin typeface="HP001 4H" panose="020B0603050302020204" pitchFamily="34" charset="0"/>
              </a:rPr>
              <a:t>bài</a:t>
            </a:r>
            <a:r>
              <a:rPr lang="en-US" sz="3200" b="1" noProof="0" dirty="0" smtClean="0">
                <a:solidFill>
                  <a:prstClr val="white"/>
                </a:solidFill>
                <a:latin typeface="HP001 4H" panose="020B0603050302020204" pitchFamily="34" charset="0"/>
              </a:rPr>
              <a:t> </a:t>
            </a:r>
            <a:r>
              <a:rPr lang="en-US" sz="3200" b="1" noProof="0" dirty="0" err="1" smtClean="0">
                <a:solidFill>
                  <a:prstClr val="white"/>
                </a:solidFill>
                <a:latin typeface="HP001 4H" panose="020B0603050302020204" pitchFamily="34" charset="0"/>
              </a:rPr>
              <a:t>văn</a:t>
            </a:r>
            <a:r>
              <a:rPr lang="en-US" sz="3200" b="1" noProof="0" dirty="0" smtClean="0">
                <a:solidFill>
                  <a:prstClr val="white"/>
                </a:solidFill>
                <a:latin typeface="HP001 4H" panose="020B0603050302020204" pitchFamily="34" charset="0"/>
              </a:rPr>
              <a:t> </a:t>
            </a:r>
            <a:r>
              <a:rPr lang="en-US" sz="3200" b="1" noProof="0" dirty="0" err="1" smtClean="0">
                <a:solidFill>
                  <a:prstClr val="white"/>
                </a:solidFill>
                <a:latin typeface="HP001 4H" panose="020B0603050302020204" pitchFamily="34" charset="0"/>
              </a:rPr>
              <a:t>kể</a:t>
            </a:r>
            <a:r>
              <a:rPr lang="en-US" sz="3200" b="1" noProof="0" dirty="0" smtClean="0">
                <a:solidFill>
                  <a:prstClr val="white"/>
                </a:solidFill>
                <a:latin typeface="HP001 4H" panose="020B0603050302020204" pitchFamily="34" charset="0"/>
              </a:rPr>
              <a:t> </a:t>
            </a:r>
            <a:r>
              <a:rPr lang="en-US" sz="3200" b="1" noProof="0" dirty="0" err="1" smtClean="0">
                <a:solidFill>
                  <a:prstClr val="white"/>
                </a:solidFill>
                <a:latin typeface="HP001 4H" panose="020B0603050302020204" pitchFamily="34" charset="0"/>
              </a:rPr>
              <a:t>chuyện</a:t>
            </a:r>
            <a:endParaRPr kumimoji="0" lang="en-US" sz="3200" b="1" i="0" u="none" strike="noStrike" kern="1200" cap="none" spc="0" normalizeH="0" baseline="0" noProof="0" dirty="0">
              <a:ln>
                <a:noFill/>
              </a:ln>
              <a:solidFill>
                <a:prstClr val="white"/>
              </a:solidFill>
              <a:effectLst/>
              <a:uLnTx/>
              <a:uFillTx/>
              <a:latin typeface="HP001 4H" panose="020B0603050302020204" pitchFamily="34" charset="0"/>
              <a:ea typeface="+mn-ea"/>
              <a:cs typeface="+mn-cs"/>
            </a:endParaRPr>
          </a:p>
        </p:txBody>
      </p:sp>
      <p:cxnSp>
        <p:nvCxnSpPr>
          <p:cNvPr id="3" name="Straight Connector 2"/>
          <p:cNvCxnSpPr/>
          <p:nvPr/>
        </p:nvCxnSpPr>
        <p:spPr>
          <a:xfrm>
            <a:off x="4087906" y="3160060"/>
            <a:ext cx="4316506" cy="0"/>
          </a:xfrm>
          <a:prstGeom prst="line">
            <a:avLst/>
          </a:prstGeom>
          <a:ln>
            <a:solidFill>
              <a:schemeClr val="tx1"/>
            </a:solidFill>
          </a:ln>
        </p:spPr>
        <p:style>
          <a:lnRef idx="3">
            <a:schemeClr val="accent2"/>
          </a:lnRef>
          <a:fillRef idx="0">
            <a:schemeClr val="accent2"/>
          </a:fillRef>
          <a:effectRef idx="2">
            <a:schemeClr val="accent2"/>
          </a:effectRef>
          <a:fontRef idx="minor">
            <a:schemeClr val="tx1"/>
          </a:fontRef>
        </p:style>
      </p:cxnSp>
      <p:sp>
        <p:nvSpPr>
          <p:cNvPr id="6" name="TextBox 5"/>
          <p:cNvSpPr txBox="1"/>
          <p:nvPr/>
        </p:nvSpPr>
        <p:spPr>
          <a:xfrm>
            <a:off x="2805358" y="3319625"/>
            <a:ext cx="7100047" cy="1569660"/>
          </a:xfrm>
          <a:prstGeom prst="rect">
            <a:avLst/>
          </a:prstGeom>
          <a:noFill/>
        </p:spPr>
        <p:txBody>
          <a:bodyPr wrap="square" rtlCol="0">
            <a:spAutoFit/>
          </a:bodyPr>
          <a:lstStyle/>
          <a:p>
            <a:pPr algn="ctr">
              <a:lnSpc>
                <a:spcPct val="150000"/>
              </a:lnSpc>
            </a:pPr>
            <a:r>
              <a:rPr lang="vi-VN" sz="3200" b="1" dirty="0" smtClean="0">
                <a:latin typeface="HP001 4 hàng" panose="020B0603050302020204" pitchFamily="34" charset="0"/>
              </a:rPr>
              <a:t>Luyện từ và câu </a:t>
            </a:r>
          </a:p>
          <a:p>
            <a:pPr algn="ctr">
              <a:lnSpc>
                <a:spcPct val="150000"/>
              </a:lnSpc>
            </a:pPr>
            <a:r>
              <a:rPr lang="en-US" sz="3200" b="1" dirty="0" err="1" smtClean="0">
                <a:latin typeface="HP001 4 hàng" panose="020B0603050302020204" pitchFamily="34" charset="0"/>
              </a:rPr>
              <a:t>Danh</a:t>
            </a:r>
            <a:r>
              <a:rPr lang="en-US" sz="3200" b="1" dirty="0" smtClean="0">
                <a:latin typeface="HP001 4 hàng" panose="020B0603050302020204" pitchFamily="34" charset="0"/>
              </a:rPr>
              <a:t> </a:t>
            </a:r>
            <a:r>
              <a:rPr lang="en-US" sz="3200" b="1" dirty="0" err="1" smtClean="0">
                <a:latin typeface="HP001 4 hàng" panose="020B0603050302020204" pitchFamily="34" charset="0"/>
              </a:rPr>
              <a:t>từ</a:t>
            </a:r>
            <a:endParaRPr lang="en-US" sz="3200" b="1" dirty="0">
              <a:latin typeface="HP001 4 hàng" panose="020B0603050302020204" pitchFamily="34" charset="0"/>
            </a:endParaRPr>
          </a:p>
        </p:txBody>
      </p:sp>
    </p:spTree>
    <p:extLst>
      <p:ext uri="{BB962C8B-B14F-4D97-AF65-F5344CB8AC3E}">
        <p14:creationId xmlns:p14="http://schemas.microsoft.com/office/powerpoint/2010/main" val="19791548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559912" y="496651"/>
            <a:ext cx="8342550" cy="5144494"/>
            <a:chOff x="2559912" y="496651"/>
            <a:chExt cx="8342550" cy="5144494"/>
          </a:xfrm>
        </p:grpSpPr>
        <p:grpSp>
          <p:nvGrpSpPr>
            <p:cNvPr id="6" name="Group 5"/>
            <p:cNvGrpSpPr/>
            <p:nvPr/>
          </p:nvGrpSpPr>
          <p:grpSpPr>
            <a:xfrm>
              <a:off x="2559912" y="496651"/>
              <a:ext cx="8342550" cy="5144494"/>
              <a:chOff x="5753686" y="3080825"/>
              <a:chExt cx="7684017" cy="2630862"/>
            </a:xfrm>
          </p:grpSpPr>
          <p:sp>
            <p:nvSpPr>
              <p:cNvPr id="4" name="Rounded Rectangle 3"/>
              <p:cNvSpPr/>
              <p:nvPr/>
            </p:nvSpPr>
            <p:spPr>
              <a:xfrm>
                <a:off x="6288258" y="3235571"/>
                <a:ext cx="7149445" cy="247611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w="0"/>
                    <a:solidFill>
                      <a:srgbClr val="C0000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smtClean="0">
                    <a:ln w="0"/>
                    <a:solidFill>
                      <a:srgbClr val="C0000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smtClean="0">
                    <a:ln w="0"/>
                    <a:solidFill>
                      <a:srgbClr val="C0000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Tập</a:t>
                </a:r>
                <a:r>
                  <a:rPr kumimoji="0" lang="en-US" sz="3600" b="0" i="0" u="none" strike="noStrike" kern="1200" cap="none" spc="0" normalizeH="0" baseline="0" noProof="0" dirty="0" smtClean="0">
                    <a:ln w="0"/>
                    <a:solidFill>
                      <a:srgbClr val="C0000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smtClean="0">
                    <a:ln w="0"/>
                    <a:solidFill>
                      <a:srgbClr val="C0000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làm</a:t>
                </a:r>
                <a:r>
                  <a:rPr kumimoji="0" lang="en-US" sz="3600" b="0" i="0" u="none" strike="noStrike" kern="1200" cap="none" spc="0" normalizeH="0" baseline="0" noProof="0" dirty="0" smtClean="0">
                    <a:ln w="0"/>
                    <a:solidFill>
                      <a:srgbClr val="C0000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smtClean="0">
                    <a:ln w="0"/>
                    <a:solidFill>
                      <a:srgbClr val="C0000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văn</a:t>
                </a:r>
                <a:endParaRPr kumimoji="0" lang="en-US" sz="3600" b="0" i="0" u="none" strike="noStrike" kern="1200" cap="none" spc="0" normalizeH="0" baseline="0" noProof="0" dirty="0" smtClean="0">
                  <a:ln w="0"/>
                  <a:solidFill>
                    <a:srgbClr val="C0000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w="0"/>
                    <a:solidFill>
                      <a:srgbClr val="C0000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w="0"/>
                    <a:solidFill>
                      <a:srgbClr val="C0000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smtClean="0">
                    <a:ln w="0"/>
                    <a:solidFill>
                      <a:srgbClr val="C0000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Giải</a:t>
                </a:r>
                <a:r>
                  <a:rPr kumimoji="0" lang="en-US" sz="3600" b="0" i="0" u="none" strike="noStrike" kern="1200" cap="none" spc="0" normalizeH="0" baseline="0" noProof="0" dirty="0" smtClean="0">
                    <a:ln w="0"/>
                    <a:solidFill>
                      <a:srgbClr val="C0000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smtClean="0">
                    <a:ln w="0"/>
                    <a:solidFill>
                      <a:srgbClr val="C0000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lao</a:t>
                </a:r>
                <a:r>
                  <a:rPr kumimoji="0" lang="en-US" sz="3600" b="0" i="0" u="none" strike="noStrike" kern="1200" cap="none" spc="0" normalizeH="0" baseline="0" noProof="0" dirty="0" smtClean="0">
                    <a:ln w="0"/>
                    <a:solidFill>
                      <a:srgbClr val="C0000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smtClean="0">
                    <a:ln w="0"/>
                    <a:solidFill>
                      <a:srgbClr val="C0000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Luyện</a:t>
                </a:r>
                <a:r>
                  <a:rPr kumimoji="0" lang="en-US" sz="3600" b="0" i="0" u="none" strike="noStrike" kern="1200" cap="none" spc="0" normalizeH="0" baseline="0" noProof="0" dirty="0" smtClean="0">
                    <a:ln w="0"/>
                    <a:solidFill>
                      <a:srgbClr val="C0000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w="0"/>
                    <a:solidFill>
                      <a:srgbClr val="C0000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từ</a:t>
                </a:r>
                <a:r>
                  <a:rPr kumimoji="0" lang="en-US" sz="36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w="0"/>
                    <a:solidFill>
                      <a:srgbClr val="C0000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và</a:t>
                </a:r>
                <a:r>
                  <a:rPr kumimoji="0" lang="en-US" sz="36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w="0"/>
                    <a:solidFill>
                      <a:srgbClr val="C0000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câu</a:t>
                </a:r>
                <a:r>
                  <a:rPr kumimoji="0" lang="en-US" sz="36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w="0"/>
                    <a:solidFill>
                      <a:srgbClr val="C0000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smtClean="0">
                    <a:ln w="0"/>
                    <a:solidFill>
                      <a:srgbClr val="C0000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Đạo</a:t>
                </a:r>
                <a:r>
                  <a:rPr kumimoji="0" lang="en-US" sz="3600" b="0" i="0" u="none" strike="noStrike" kern="1200" cap="none" spc="0" normalizeH="0" baseline="0" noProof="0" dirty="0" smtClean="0">
                    <a:ln w="0"/>
                    <a:solidFill>
                      <a:srgbClr val="C0000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smtClean="0">
                    <a:ln w="0"/>
                    <a:solidFill>
                      <a:srgbClr val="C0000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đức</a:t>
                </a:r>
                <a:endParaRPr kumimoji="0" lang="en-US" sz="3600" b="0" i="0" u="none" strike="noStrike" kern="1200" cap="none" spc="0" normalizeH="0" baseline="0" noProof="0" dirty="0" smtClean="0">
                  <a:ln w="0"/>
                  <a:solidFill>
                    <a:srgbClr val="C0000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w="0"/>
                    <a:solidFill>
                      <a:srgbClr val="C0000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w="0"/>
                    <a:solidFill>
                      <a:srgbClr val="C0000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  </a:t>
                </a:r>
                <a:endParaRPr kumimoji="0" lang="en-US" sz="36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5753686" y="3080825"/>
                <a:ext cx="5486808" cy="299050"/>
              </a:xfrm>
              <a:prstGeom prst="rect">
                <a:avLst/>
              </a:prstGeom>
              <a:solidFill>
                <a:srgbClr val="00B0F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50" normalizeH="0" baseline="0" noProof="0" dirty="0" smtClean="0">
                    <a:ln w="9525" cmpd="sng">
                      <a:solidFill>
                        <a:srgbClr val="B01513"/>
                      </a:solidFill>
                      <a:prstDash val="solid"/>
                    </a:ln>
                    <a:solidFill>
                      <a:srgbClr val="70AD47">
                        <a:tint val="1000"/>
                      </a:srgbClr>
                    </a:solidFill>
                    <a:effectLst>
                      <a:glow rad="38100">
                        <a:srgbClr val="B01513">
                          <a:alpha val="40000"/>
                        </a:srgbClr>
                      </a:glow>
                    </a:effectLst>
                    <a:uLnTx/>
                    <a:uFillTx/>
                    <a:latin typeface="Arial" panose="020B0604020202020204" pitchFamily="34" charset="0"/>
                    <a:ea typeface="+mn-ea"/>
                    <a:cs typeface="Arial" panose="020B0604020202020204" pitchFamily="34" charset="0"/>
                  </a:rPr>
                  <a:t>BUỔI HỌC HÔM NAY GỒM </a:t>
                </a:r>
                <a:endParaRPr kumimoji="0" lang="en-US" sz="3200" b="1" i="0" u="none" strike="noStrike" kern="1200" cap="none" spc="50" normalizeH="0" baseline="0" noProof="0" dirty="0">
                  <a:ln w="9525" cmpd="sng">
                    <a:solidFill>
                      <a:srgbClr val="B01513"/>
                    </a:solidFill>
                    <a:prstDash val="solid"/>
                  </a:ln>
                  <a:solidFill>
                    <a:srgbClr val="70AD47">
                      <a:tint val="1000"/>
                    </a:srgbClr>
                  </a:solidFill>
                  <a:effectLst>
                    <a:glow rad="38100">
                      <a:srgbClr val="B01513">
                        <a:alpha val="40000"/>
                      </a:srgbClr>
                    </a:glow>
                  </a:effectLst>
                  <a:uLnTx/>
                  <a:uFillTx/>
                  <a:latin typeface="Arial" panose="020B0604020202020204" pitchFamily="34" charset="0"/>
                  <a:ea typeface="+mn-ea"/>
                  <a:cs typeface="Arial" panose="020B0604020202020204" pitchFamily="34" charset="0"/>
                </a:endParaRPr>
              </a:p>
            </p:txBody>
          </p:sp>
        </p:grpSp>
        <p:sp>
          <p:nvSpPr>
            <p:cNvPr id="2" name="5-Point Star 1"/>
            <p:cNvSpPr/>
            <p:nvPr/>
          </p:nvSpPr>
          <p:spPr>
            <a:xfrm>
              <a:off x="3305908" y="1702187"/>
              <a:ext cx="365760" cy="295422"/>
            </a:xfrm>
            <a:prstGeom prst="star5">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 name="5-Point Star 6"/>
            <p:cNvSpPr/>
            <p:nvPr/>
          </p:nvSpPr>
          <p:spPr>
            <a:xfrm>
              <a:off x="3305908" y="2293172"/>
              <a:ext cx="365760" cy="295422"/>
            </a:xfrm>
            <a:prstGeom prst="star5">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 name="5-Point Star 7"/>
            <p:cNvSpPr/>
            <p:nvPr/>
          </p:nvSpPr>
          <p:spPr>
            <a:xfrm>
              <a:off x="3305908" y="3311637"/>
              <a:ext cx="365760" cy="295422"/>
            </a:xfrm>
            <a:prstGeom prst="star5">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 name="5-Point Star 8"/>
            <p:cNvSpPr/>
            <p:nvPr/>
          </p:nvSpPr>
          <p:spPr>
            <a:xfrm>
              <a:off x="3305908" y="3909656"/>
              <a:ext cx="365760" cy="295422"/>
            </a:xfrm>
            <a:prstGeom prst="star5">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5-Point Star 9"/>
            <p:cNvSpPr/>
            <p:nvPr/>
          </p:nvSpPr>
          <p:spPr>
            <a:xfrm>
              <a:off x="3305908" y="4484360"/>
              <a:ext cx="365760" cy="295422"/>
            </a:xfrm>
            <a:prstGeom prst="star5">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Smiley Face 2"/>
            <p:cNvSpPr/>
            <p:nvPr/>
          </p:nvSpPr>
          <p:spPr>
            <a:xfrm>
              <a:off x="5655212" y="2687070"/>
              <a:ext cx="562708" cy="540159"/>
            </a:xfrm>
            <a:prstGeom prst="smileyFac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spTree>
    <p:extLst>
      <p:ext uri="{BB962C8B-B14F-4D97-AF65-F5344CB8AC3E}">
        <p14:creationId xmlns:p14="http://schemas.microsoft.com/office/powerpoint/2010/main" val="2815261445"/>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 descr="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3371" y="0"/>
            <a:ext cx="9670869" cy="7253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WordArt 8"/>
          <p:cNvSpPr>
            <a:spLocks noChangeArrowheads="1" noChangeShapeType="1" noTextEdit="1"/>
          </p:cNvSpPr>
          <p:nvPr/>
        </p:nvSpPr>
        <p:spPr bwMode="auto">
          <a:xfrm>
            <a:off x="4976948" y="2247356"/>
            <a:ext cx="5617028" cy="1841318"/>
          </a:xfrm>
          <a:prstGeom prst="rect">
            <a:avLst/>
          </a:prstGeom>
        </p:spPr>
        <p:txBody>
          <a:bodyPr wrap="none" fromWordArt="1">
            <a:prstTxWarp prst="textArchUp">
              <a:avLst/>
            </a:prstTxWarp>
          </a:bodyPr>
          <a:lstStyle/>
          <a:p>
            <a:pPr algn="ctr"/>
            <a:r>
              <a:rPr lang="en-US" sz="2800" b="1" kern="10" dirty="0">
                <a:ln w="9525">
                  <a:solidFill>
                    <a:schemeClr val="bg1"/>
                  </a:solidFill>
                  <a:round/>
                  <a:headEnd/>
                  <a:tailEnd/>
                </a:ln>
                <a:solidFill>
                  <a:srgbClr val="FF0066"/>
                </a:solidFill>
                <a:cs typeface="Arial" panose="020B0604020202020204" pitchFamily="34" charset="0"/>
              </a:rPr>
              <a:t> LUYỆN TỪ VÀ CÂU</a:t>
            </a:r>
          </a:p>
        </p:txBody>
      </p:sp>
    </p:spTree>
    <p:extLst>
      <p:ext uri="{BB962C8B-B14F-4D97-AF65-F5344CB8AC3E}">
        <p14:creationId xmlns:p14="http://schemas.microsoft.com/office/powerpoint/2010/main" val="38314794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6" fill="hold" nodeType="with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strips(downRight)">
                                      <p:cBhvr>
                                        <p:cTn id="7"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9" name="WordArt 7"/>
          <p:cNvSpPr>
            <a:spLocks noChangeArrowheads="1" noChangeShapeType="1" noTextEdit="1"/>
          </p:cNvSpPr>
          <p:nvPr/>
        </p:nvSpPr>
        <p:spPr bwMode="auto">
          <a:xfrm>
            <a:off x="3011581" y="354107"/>
            <a:ext cx="4653243" cy="627529"/>
          </a:xfrm>
          <a:prstGeom prst="rect">
            <a:avLst/>
          </a:prstGeom>
        </p:spPr>
        <p:txBody>
          <a:bodyPr wrap="none" fromWordArt="1">
            <a:prstTxWarp prst="textPlain">
              <a:avLst>
                <a:gd name="adj" fmla="val 50000"/>
              </a:avLst>
            </a:prstTxWarp>
          </a:bodyPr>
          <a:lstStyle/>
          <a:p>
            <a:pPr algn="ctr"/>
            <a:r>
              <a:rPr lang="en-US" sz="4400" b="1" kern="10" dirty="0" err="1">
                <a:ln w="12700">
                  <a:solidFill>
                    <a:srgbClr val="8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Kiểm</a:t>
            </a:r>
            <a:r>
              <a:rPr lang="en-US" sz="4400" b="1" kern="10" dirty="0">
                <a:ln w="12700">
                  <a:solidFill>
                    <a:srgbClr val="8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4400" b="1" kern="10" dirty="0" err="1">
                <a:ln w="12700">
                  <a:solidFill>
                    <a:srgbClr val="8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tra</a:t>
            </a:r>
            <a:r>
              <a:rPr lang="en-US" sz="4400" b="1" kern="10" dirty="0">
                <a:ln w="12700">
                  <a:solidFill>
                    <a:srgbClr val="8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4400" b="1" kern="10" dirty="0" err="1">
                <a:ln w="12700">
                  <a:solidFill>
                    <a:srgbClr val="8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bài</a:t>
            </a:r>
            <a:r>
              <a:rPr lang="en-US" sz="4400" b="1" kern="10" dirty="0">
                <a:ln w="12700">
                  <a:solidFill>
                    <a:srgbClr val="8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4400" b="1" kern="10" dirty="0" err="1">
                <a:ln w="12700">
                  <a:solidFill>
                    <a:srgbClr val="8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cũ</a:t>
            </a:r>
            <a:r>
              <a:rPr lang="en-US" sz="4400" b="1" kern="10" dirty="0">
                <a:ln w="12700">
                  <a:solidFill>
                    <a:srgbClr val="8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a:t>
            </a:r>
          </a:p>
        </p:txBody>
      </p:sp>
      <p:sp>
        <p:nvSpPr>
          <p:cNvPr id="3080" name="Text Box 8"/>
          <p:cNvSpPr txBox="1">
            <a:spLocks noChangeArrowheads="1"/>
          </p:cNvSpPr>
          <p:nvPr/>
        </p:nvSpPr>
        <p:spPr bwMode="auto">
          <a:xfrm>
            <a:off x="846883" y="1478802"/>
            <a:ext cx="9655269" cy="1076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dirty="0">
                <a:solidFill>
                  <a:srgbClr val="000066"/>
                </a:solidFill>
                <a:latin typeface="Times New Roman" panose="02020603050405020304" pitchFamily="18" charset="0"/>
              </a:rPr>
              <a:t>	1/ </a:t>
            </a:r>
            <a:r>
              <a:rPr lang="en-US" altLang="en-US" sz="3200" b="1" dirty="0" err="1">
                <a:solidFill>
                  <a:srgbClr val="000066"/>
                </a:solidFill>
                <a:latin typeface="Times New Roman" panose="02020603050405020304" pitchFamily="18" charset="0"/>
              </a:rPr>
              <a:t>Tìm</a:t>
            </a:r>
            <a:r>
              <a:rPr lang="en-US" altLang="en-US" sz="3200" b="1" dirty="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từ</a:t>
            </a:r>
            <a:r>
              <a:rPr lang="en-US" altLang="en-US" sz="3200" b="1" dirty="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cùng</a:t>
            </a:r>
            <a:r>
              <a:rPr lang="en-US" altLang="en-US" sz="3200" b="1" dirty="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nghĩa</a:t>
            </a:r>
            <a:r>
              <a:rPr lang="en-US" altLang="en-US" sz="3200" b="1" dirty="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với</a:t>
            </a:r>
            <a:r>
              <a:rPr lang="en-US" altLang="en-US" sz="3200" b="1" dirty="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từ</a:t>
            </a:r>
            <a:r>
              <a:rPr lang="en-US" altLang="en-US" sz="3200" b="1" dirty="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trung</a:t>
            </a:r>
            <a:r>
              <a:rPr lang="en-US" altLang="en-US" sz="3200" b="1" dirty="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thực</a:t>
            </a:r>
            <a:r>
              <a:rPr lang="en-US" altLang="en-US" sz="3200" b="1" dirty="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Đặt</a:t>
            </a:r>
            <a:r>
              <a:rPr lang="en-US" altLang="en-US" sz="3200" b="1" dirty="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câu</a:t>
            </a:r>
            <a:r>
              <a:rPr lang="en-US" altLang="en-US" sz="3200" b="1" dirty="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với</a:t>
            </a:r>
            <a:r>
              <a:rPr lang="en-US" altLang="en-US" sz="3200" b="1" dirty="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từ</a:t>
            </a:r>
            <a:r>
              <a:rPr lang="en-US" altLang="en-US" sz="3200" b="1" dirty="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bạn</a:t>
            </a:r>
            <a:r>
              <a:rPr lang="en-US" altLang="en-US" sz="3200" b="1" dirty="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vừa</a:t>
            </a:r>
            <a:r>
              <a:rPr lang="en-US" altLang="en-US" sz="3200" b="1" dirty="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tìm</a:t>
            </a:r>
            <a:r>
              <a:rPr lang="en-US" altLang="en-US" sz="3200" b="1" dirty="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được</a:t>
            </a:r>
            <a:r>
              <a:rPr lang="en-US" altLang="en-US" sz="3200" b="1" dirty="0">
                <a:solidFill>
                  <a:srgbClr val="000066"/>
                </a:solidFill>
                <a:latin typeface="Times New Roman" panose="02020603050405020304" pitchFamily="18" charset="0"/>
              </a:rPr>
              <a:t>.</a:t>
            </a:r>
          </a:p>
        </p:txBody>
      </p:sp>
      <p:sp>
        <p:nvSpPr>
          <p:cNvPr id="3081" name="Text Box 9"/>
          <p:cNvSpPr txBox="1">
            <a:spLocks noChangeArrowheads="1"/>
          </p:cNvSpPr>
          <p:nvPr/>
        </p:nvSpPr>
        <p:spPr bwMode="auto">
          <a:xfrm>
            <a:off x="846882" y="3052107"/>
            <a:ext cx="9655269" cy="1103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dirty="0">
                <a:solidFill>
                  <a:srgbClr val="002060"/>
                </a:solidFill>
                <a:latin typeface="Times New Roman" panose="02020603050405020304" pitchFamily="18" charset="0"/>
              </a:rPr>
              <a:t>	2/ </a:t>
            </a:r>
            <a:r>
              <a:rPr lang="en-US" altLang="en-US" sz="3200" b="1" dirty="0" err="1">
                <a:solidFill>
                  <a:srgbClr val="002060"/>
                </a:solidFill>
                <a:latin typeface="Times New Roman" panose="02020603050405020304" pitchFamily="18" charset="0"/>
              </a:rPr>
              <a:t>Tìm</a:t>
            </a:r>
            <a:r>
              <a:rPr lang="en-US" altLang="en-US" sz="3200" b="1" dirty="0">
                <a:solidFill>
                  <a:srgbClr val="002060"/>
                </a:solidFill>
                <a:latin typeface="Times New Roman" panose="02020603050405020304" pitchFamily="18" charset="0"/>
              </a:rPr>
              <a:t> </a:t>
            </a:r>
            <a:r>
              <a:rPr lang="en-US" altLang="en-US" sz="3200" b="1" dirty="0" err="1">
                <a:solidFill>
                  <a:srgbClr val="002060"/>
                </a:solidFill>
                <a:latin typeface="Times New Roman" panose="02020603050405020304" pitchFamily="18" charset="0"/>
              </a:rPr>
              <a:t>từ</a:t>
            </a:r>
            <a:r>
              <a:rPr lang="en-US" altLang="en-US" sz="3200" b="1" dirty="0">
                <a:solidFill>
                  <a:srgbClr val="002060"/>
                </a:solidFill>
                <a:latin typeface="Times New Roman" panose="02020603050405020304" pitchFamily="18" charset="0"/>
              </a:rPr>
              <a:t> </a:t>
            </a:r>
            <a:r>
              <a:rPr lang="en-US" altLang="en-US" sz="3200" b="1" dirty="0" err="1">
                <a:solidFill>
                  <a:srgbClr val="002060"/>
                </a:solidFill>
                <a:latin typeface="Times New Roman" panose="02020603050405020304" pitchFamily="18" charset="0"/>
              </a:rPr>
              <a:t>trái</a:t>
            </a:r>
            <a:r>
              <a:rPr lang="en-US" altLang="en-US" sz="3200" b="1" dirty="0">
                <a:solidFill>
                  <a:srgbClr val="002060"/>
                </a:solidFill>
                <a:latin typeface="Times New Roman" panose="02020603050405020304" pitchFamily="18" charset="0"/>
              </a:rPr>
              <a:t> </a:t>
            </a:r>
            <a:r>
              <a:rPr lang="en-US" altLang="en-US" sz="3200" b="1" dirty="0" err="1">
                <a:solidFill>
                  <a:srgbClr val="002060"/>
                </a:solidFill>
                <a:latin typeface="Times New Roman" panose="02020603050405020304" pitchFamily="18" charset="0"/>
              </a:rPr>
              <a:t>nghĩa</a:t>
            </a:r>
            <a:r>
              <a:rPr lang="en-US" altLang="en-US" sz="3200" b="1" dirty="0">
                <a:solidFill>
                  <a:srgbClr val="002060"/>
                </a:solidFill>
                <a:latin typeface="Times New Roman" panose="02020603050405020304" pitchFamily="18" charset="0"/>
              </a:rPr>
              <a:t> </a:t>
            </a:r>
            <a:r>
              <a:rPr lang="en-US" altLang="en-US" sz="3200" b="1" dirty="0" err="1">
                <a:solidFill>
                  <a:srgbClr val="002060"/>
                </a:solidFill>
                <a:latin typeface="Times New Roman" panose="02020603050405020304" pitchFamily="18" charset="0"/>
              </a:rPr>
              <a:t>với</a:t>
            </a:r>
            <a:r>
              <a:rPr lang="en-US" altLang="en-US" sz="3200" b="1" dirty="0">
                <a:solidFill>
                  <a:srgbClr val="002060"/>
                </a:solidFill>
                <a:latin typeface="Times New Roman" panose="02020603050405020304" pitchFamily="18" charset="0"/>
              </a:rPr>
              <a:t> </a:t>
            </a:r>
            <a:r>
              <a:rPr lang="en-US" altLang="en-US" sz="3200" b="1" dirty="0" err="1">
                <a:solidFill>
                  <a:srgbClr val="002060"/>
                </a:solidFill>
                <a:latin typeface="Times New Roman" panose="02020603050405020304" pitchFamily="18" charset="0"/>
              </a:rPr>
              <a:t>từ</a:t>
            </a:r>
            <a:r>
              <a:rPr lang="en-US" altLang="en-US" sz="3200" b="1" dirty="0">
                <a:solidFill>
                  <a:srgbClr val="002060"/>
                </a:solidFill>
                <a:latin typeface="Times New Roman" panose="02020603050405020304" pitchFamily="18" charset="0"/>
              </a:rPr>
              <a:t> </a:t>
            </a:r>
            <a:r>
              <a:rPr lang="en-US" altLang="en-US" sz="3200" b="1" dirty="0" err="1">
                <a:solidFill>
                  <a:srgbClr val="002060"/>
                </a:solidFill>
                <a:latin typeface="Times New Roman" panose="02020603050405020304" pitchFamily="18" charset="0"/>
              </a:rPr>
              <a:t>trung</a:t>
            </a:r>
            <a:r>
              <a:rPr lang="en-US" altLang="en-US" sz="3200" b="1" dirty="0">
                <a:solidFill>
                  <a:srgbClr val="002060"/>
                </a:solidFill>
                <a:latin typeface="Times New Roman" panose="02020603050405020304" pitchFamily="18" charset="0"/>
              </a:rPr>
              <a:t> </a:t>
            </a:r>
            <a:r>
              <a:rPr lang="en-US" altLang="en-US" sz="3200" b="1" dirty="0" err="1">
                <a:solidFill>
                  <a:srgbClr val="002060"/>
                </a:solidFill>
                <a:latin typeface="Times New Roman" panose="02020603050405020304" pitchFamily="18" charset="0"/>
              </a:rPr>
              <a:t>thực</a:t>
            </a:r>
            <a:r>
              <a:rPr lang="en-US" altLang="en-US" sz="3200" b="1" dirty="0">
                <a:solidFill>
                  <a:srgbClr val="002060"/>
                </a:solidFill>
                <a:latin typeface="Times New Roman" panose="02020603050405020304" pitchFamily="18" charset="0"/>
              </a:rPr>
              <a:t>? </a:t>
            </a:r>
            <a:r>
              <a:rPr lang="en-US" altLang="en-US" sz="3200" b="1" dirty="0" err="1">
                <a:solidFill>
                  <a:srgbClr val="002060"/>
                </a:solidFill>
                <a:latin typeface="Times New Roman" panose="02020603050405020304" pitchFamily="18" charset="0"/>
              </a:rPr>
              <a:t>Đặt</a:t>
            </a:r>
            <a:r>
              <a:rPr lang="en-US" altLang="en-US" sz="3200" b="1" dirty="0">
                <a:solidFill>
                  <a:srgbClr val="002060"/>
                </a:solidFill>
                <a:latin typeface="Times New Roman" panose="02020603050405020304" pitchFamily="18" charset="0"/>
              </a:rPr>
              <a:t> </a:t>
            </a:r>
            <a:r>
              <a:rPr lang="en-US" altLang="en-US" sz="3200" b="1" dirty="0" err="1">
                <a:solidFill>
                  <a:srgbClr val="002060"/>
                </a:solidFill>
                <a:latin typeface="Times New Roman" panose="02020603050405020304" pitchFamily="18" charset="0"/>
              </a:rPr>
              <a:t>câu</a:t>
            </a:r>
            <a:r>
              <a:rPr lang="en-US" altLang="en-US" sz="3200" b="1" dirty="0">
                <a:solidFill>
                  <a:srgbClr val="002060"/>
                </a:solidFill>
                <a:latin typeface="Times New Roman" panose="02020603050405020304" pitchFamily="18" charset="0"/>
              </a:rPr>
              <a:t> </a:t>
            </a:r>
            <a:r>
              <a:rPr lang="en-US" altLang="en-US" sz="3200" b="1" dirty="0" err="1">
                <a:solidFill>
                  <a:srgbClr val="002060"/>
                </a:solidFill>
                <a:latin typeface="Times New Roman" panose="02020603050405020304" pitchFamily="18" charset="0"/>
              </a:rPr>
              <a:t>với</a:t>
            </a:r>
            <a:r>
              <a:rPr lang="en-US" altLang="en-US" sz="3200" b="1" dirty="0">
                <a:solidFill>
                  <a:srgbClr val="002060"/>
                </a:solidFill>
                <a:latin typeface="Times New Roman" panose="02020603050405020304" pitchFamily="18" charset="0"/>
              </a:rPr>
              <a:t> </a:t>
            </a:r>
            <a:r>
              <a:rPr lang="en-US" altLang="en-US" sz="3200" b="1" dirty="0" err="1">
                <a:solidFill>
                  <a:srgbClr val="002060"/>
                </a:solidFill>
                <a:latin typeface="Times New Roman" panose="02020603050405020304" pitchFamily="18" charset="0"/>
              </a:rPr>
              <a:t>từ</a:t>
            </a:r>
            <a:r>
              <a:rPr lang="en-US" altLang="en-US" sz="3200" b="1" dirty="0">
                <a:solidFill>
                  <a:srgbClr val="002060"/>
                </a:solidFill>
                <a:latin typeface="Times New Roman" panose="02020603050405020304" pitchFamily="18" charset="0"/>
              </a:rPr>
              <a:t> </a:t>
            </a:r>
            <a:r>
              <a:rPr lang="en-US" altLang="en-US" sz="3200" b="1" dirty="0" err="1">
                <a:solidFill>
                  <a:srgbClr val="002060"/>
                </a:solidFill>
                <a:latin typeface="Times New Roman" panose="02020603050405020304" pitchFamily="18" charset="0"/>
              </a:rPr>
              <a:t>bạn</a:t>
            </a:r>
            <a:r>
              <a:rPr lang="en-US" altLang="en-US" sz="3200" b="1" dirty="0">
                <a:solidFill>
                  <a:srgbClr val="002060"/>
                </a:solidFill>
                <a:latin typeface="Times New Roman" panose="02020603050405020304" pitchFamily="18" charset="0"/>
              </a:rPr>
              <a:t> </a:t>
            </a:r>
            <a:r>
              <a:rPr lang="en-US" altLang="en-US" sz="3200" b="1" dirty="0" err="1">
                <a:solidFill>
                  <a:srgbClr val="002060"/>
                </a:solidFill>
                <a:latin typeface="Times New Roman" panose="02020603050405020304" pitchFamily="18" charset="0"/>
              </a:rPr>
              <a:t>vừa</a:t>
            </a:r>
            <a:r>
              <a:rPr lang="en-US" altLang="en-US" sz="3200" b="1" dirty="0">
                <a:solidFill>
                  <a:srgbClr val="002060"/>
                </a:solidFill>
                <a:latin typeface="Times New Roman" panose="02020603050405020304" pitchFamily="18" charset="0"/>
              </a:rPr>
              <a:t> </a:t>
            </a:r>
            <a:r>
              <a:rPr lang="en-US" altLang="en-US" sz="3200" b="1" dirty="0" err="1">
                <a:solidFill>
                  <a:srgbClr val="002060"/>
                </a:solidFill>
                <a:latin typeface="Times New Roman" panose="02020603050405020304" pitchFamily="18" charset="0"/>
              </a:rPr>
              <a:t>tìm</a:t>
            </a:r>
            <a:r>
              <a:rPr lang="en-US" altLang="en-US" sz="3200" b="1" dirty="0">
                <a:solidFill>
                  <a:srgbClr val="002060"/>
                </a:solidFill>
                <a:latin typeface="Times New Roman" panose="02020603050405020304" pitchFamily="18" charset="0"/>
              </a:rPr>
              <a:t> </a:t>
            </a:r>
            <a:r>
              <a:rPr lang="en-US" altLang="en-US" sz="3200" b="1" dirty="0" err="1">
                <a:solidFill>
                  <a:srgbClr val="002060"/>
                </a:solidFill>
                <a:latin typeface="Times New Roman" panose="02020603050405020304" pitchFamily="18" charset="0"/>
              </a:rPr>
              <a:t>được</a:t>
            </a:r>
            <a:r>
              <a:rPr lang="en-US" altLang="en-US" sz="3200" b="1" dirty="0">
                <a:solidFill>
                  <a:srgbClr val="002060"/>
                </a:solidFill>
                <a:latin typeface="Times New Roman" panose="02020603050405020304" pitchFamily="18" charset="0"/>
              </a:rPr>
              <a:t>.</a:t>
            </a:r>
          </a:p>
        </p:txBody>
      </p:sp>
      <p:sp>
        <p:nvSpPr>
          <p:cNvPr id="3082" name="Text Box 10"/>
          <p:cNvSpPr txBox="1">
            <a:spLocks noChangeArrowheads="1"/>
          </p:cNvSpPr>
          <p:nvPr/>
        </p:nvSpPr>
        <p:spPr bwMode="auto">
          <a:xfrm>
            <a:off x="846882" y="4307541"/>
            <a:ext cx="978974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dirty="0">
                <a:solidFill>
                  <a:srgbClr val="000066"/>
                </a:solidFill>
                <a:latin typeface="Times New Roman" panose="02020603050405020304" pitchFamily="18" charset="0"/>
              </a:rPr>
              <a:t>	3/ </a:t>
            </a:r>
            <a:r>
              <a:rPr lang="en-US" altLang="en-US" sz="3200" b="1" dirty="0" err="1">
                <a:solidFill>
                  <a:srgbClr val="000066"/>
                </a:solidFill>
                <a:latin typeface="Times New Roman" panose="02020603050405020304" pitchFamily="18" charset="0"/>
              </a:rPr>
              <a:t>Đọc</a:t>
            </a:r>
            <a:r>
              <a:rPr lang="en-US" altLang="en-US" sz="3200" b="1" dirty="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một</a:t>
            </a:r>
            <a:r>
              <a:rPr lang="en-US" altLang="en-US" sz="3200" b="1" dirty="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câu</a:t>
            </a:r>
            <a:r>
              <a:rPr lang="en-US" altLang="en-US" sz="3200" b="1" dirty="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tục</a:t>
            </a:r>
            <a:r>
              <a:rPr lang="en-US" altLang="en-US" sz="3200" b="1" dirty="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ngữ</a:t>
            </a:r>
            <a:r>
              <a:rPr lang="en-US" altLang="en-US" sz="3200" b="1" dirty="0">
                <a:solidFill>
                  <a:srgbClr val="000066"/>
                </a:solidFill>
                <a:latin typeface="Times New Roman" panose="02020603050405020304" pitchFamily="18" charset="0"/>
              </a:rPr>
              <a:t> hay </a:t>
            </a:r>
            <a:r>
              <a:rPr lang="en-US" altLang="en-US" sz="3200" b="1" dirty="0" err="1">
                <a:solidFill>
                  <a:srgbClr val="000066"/>
                </a:solidFill>
                <a:latin typeface="Times New Roman" panose="02020603050405020304" pitchFamily="18" charset="0"/>
              </a:rPr>
              <a:t>thành</a:t>
            </a:r>
            <a:r>
              <a:rPr lang="en-US" altLang="en-US" sz="3200" b="1" dirty="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ngữ</a:t>
            </a:r>
            <a:r>
              <a:rPr lang="en-US" altLang="en-US" sz="3200" b="1" dirty="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nói</a:t>
            </a:r>
            <a:r>
              <a:rPr lang="en-US" altLang="en-US" sz="3200" b="1" dirty="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về</a:t>
            </a:r>
            <a:r>
              <a:rPr lang="en-US" altLang="en-US" sz="3200" b="1" dirty="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chủ</a:t>
            </a:r>
            <a:r>
              <a:rPr lang="en-US" altLang="en-US" sz="3200" b="1" dirty="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điểm</a:t>
            </a:r>
            <a:r>
              <a:rPr lang="en-US" altLang="en-US" sz="3200" b="1" dirty="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trung</a:t>
            </a:r>
            <a:r>
              <a:rPr lang="en-US" altLang="en-US" sz="3200" b="1" dirty="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thực</a:t>
            </a:r>
            <a:r>
              <a:rPr lang="en-US" altLang="en-US" sz="3200" b="1" dirty="0">
                <a:solidFill>
                  <a:srgbClr val="000066"/>
                </a:solidFill>
                <a:latin typeface="Times New Roman" panose="02020603050405020304" pitchFamily="18" charset="0"/>
              </a:rPr>
              <a:t> – </a:t>
            </a:r>
            <a:r>
              <a:rPr lang="en-US" altLang="en-US" sz="3200" b="1" dirty="0" err="1">
                <a:solidFill>
                  <a:srgbClr val="000066"/>
                </a:solidFill>
                <a:latin typeface="Times New Roman" panose="02020603050405020304" pitchFamily="18" charset="0"/>
              </a:rPr>
              <a:t>Tự</a:t>
            </a:r>
            <a:r>
              <a:rPr lang="en-US" altLang="en-US" sz="3200" b="1" dirty="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trọng</a:t>
            </a:r>
            <a:r>
              <a:rPr lang="en-US" altLang="en-US" sz="3200" b="1" dirty="0">
                <a:solidFill>
                  <a:srgbClr val="000066"/>
                </a:solidFill>
                <a:latin typeface="Times New Roman" panose="02020603050405020304" pitchFamily="18" charset="0"/>
              </a:rPr>
              <a:t>?</a:t>
            </a:r>
          </a:p>
        </p:txBody>
      </p:sp>
    </p:spTree>
    <p:extLst>
      <p:ext uri="{BB962C8B-B14F-4D97-AF65-F5344CB8AC3E}">
        <p14:creationId xmlns:p14="http://schemas.microsoft.com/office/powerpoint/2010/main" val="34613340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checkerboard(across)">
                                      <p:cBhvr>
                                        <p:cTn id="7" dur="500"/>
                                        <p:tgtEl>
                                          <p:spTgt spid="307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080"/>
                                        </p:tgtEl>
                                        <p:attrNameLst>
                                          <p:attrName>style.visibility</p:attrName>
                                        </p:attrNameLst>
                                      </p:cBhvr>
                                      <p:to>
                                        <p:strVal val="visible"/>
                                      </p:to>
                                    </p:set>
                                    <p:animEffect transition="in" filter="checkerboard(across)">
                                      <p:cBhvr>
                                        <p:cTn id="10" dur="500"/>
                                        <p:tgtEl>
                                          <p:spTgt spid="3080"/>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081"/>
                                        </p:tgtEl>
                                        <p:attrNameLst>
                                          <p:attrName>style.visibility</p:attrName>
                                        </p:attrNameLst>
                                      </p:cBhvr>
                                      <p:to>
                                        <p:strVal val="visible"/>
                                      </p:to>
                                    </p:set>
                                    <p:animEffect transition="in" filter="checkerboard(across)">
                                      <p:cBhvr>
                                        <p:cTn id="13" dur="500"/>
                                        <p:tgtEl>
                                          <p:spTgt spid="3081"/>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082"/>
                                        </p:tgtEl>
                                        <p:attrNameLst>
                                          <p:attrName>style.visibility</p:attrName>
                                        </p:attrNameLst>
                                      </p:cBhvr>
                                      <p:to>
                                        <p:strVal val="visible"/>
                                      </p:to>
                                    </p:set>
                                    <p:animEffect transition="in" filter="checkerboard(across)">
                                      <p:cBhvr>
                                        <p:cTn id="16" dur="500"/>
                                        <p:tgtEl>
                                          <p:spTgt spid="3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3081" grpId="0"/>
      <p:bldP spid="308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WordArt 6"/>
          <p:cNvSpPr>
            <a:spLocks noChangeArrowheads="1" noChangeShapeType="1" noTextEdit="1"/>
          </p:cNvSpPr>
          <p:nvPr/>
        </p:nvSpPr>
        <p:spPr bwMode="auto">
          <a:xfrm>
            <a:off x="378199" y="237566"/>
            <a:ext cx="1752600" cy="523875"/>
          </a:xfrm>
          <a:prstGeom prst="rect">
            <a:avLst/>
          </a:prstGeom>
        </p:spPr>
        <p:txBody>
          <a:bodyPr wrap="none" fromWordArt="1">
            <a:prstTxWarp prst="textPlain">
              <a:avLst>
                <a:gd name="adj" fmla="val 50000"/>
              </a:avLst>
            </a:prstTxWarp>
          </a:bodyPr>
          <a:lstStyle/>
          <a:p>
            <a:pPr algn="ctr"/>
            <a:r>
              <a:rPr lang="en-US" sz="3600" b="1" kern="10" dirty="0" err="1">
                <a:ln w="9525">
                  <a:solidFill>
                    <a:srgbClr val="00008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Nhận</a:t>
            </a:r>
            <a:r>
              <a:rPr lang="en-US" sz="3600" b="1" kern="10" dirty="0">
                <a:ln w="9525">
                  <a:solidFill>
                    <a:srgbClr val="00008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00008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xét</a:t>
            </a:r>
            <a:r>
              <a:rPr lang="en-US" sz="3600" b="1" kern="10" dirty="0">
                <a:ln w="9525">
                  <a:solidFill>
                    <a:srgbClr val="00008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a:t>
            </a:r>
          </a:p>
        </p:txBody>
      </p:sp>
      <p:sp>
        <p:nvSpPr>
          <p:cNvPr id="4100" name="Text Box 7"/>
          <p:cNvSpPr txBox="1">
            <a:spLocks noChangeArrowheads="1"/>
          </p:cNvSpPr>
          <p:nvPr/>
        </p:nvSpPr>
        <p:spPr bwMode="auto">
          <a:xfrm>
            <a:off x="2446104" y="330200"/>
            <a:ext cx="7699841" cy="634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10000"/>
              </a:lnSpc>
            </a:pPr>
            <a:r>
              <a:rPr lang="en-US" altLang="en-US" sz="3200" b="1" dirty="0" err="1" smtClean="0">
                <a:solidFill>
                  <a:srgbClr val="000066"/>
                </a:solidFill>
                <a:latin typeface="Times New Roman" panose="02020603050405020304" pitchFamily="18" charset="0"/>
              </a:rPr>
              <a:t>Tìm</a:t>
            </a:r>
            <a:r>
              <a:rPr lang="en-US" altLang="en-US" sz="3200" b="1" dirty="0" smtClean="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các</a:t>
            </a:r>
            <a:r>
              <a:rPr lang="en-US" altLang="en-US" sz="3200" b="1" dirty="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từ</a:t>
            </a:r>
            <a:r>
              <a:rPr lang="en-US" altLang="en-US" sz="3200" b="1" dirty="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chỉ</a:t>
            </a:r>
            <a:r>
              <a:rPr lang="en-US" altLang="en-US" sz="3200" b="1" dirty="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sự</a:t>
            </a:r>
            <a:r>
              <a:rPr lang="en-US" altLang="en-US" sz="3200" b="1" dirty="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vật</a:t>
            </a:r>
            <a:r>
              <a:rPr lang="en-US" altLang="en-US" sz="3200" b="1" dirty="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trong</a:t>
            </a:r>
            <a:r>
              <a:rPr lang="en-US" altLang="en-US" sz="3200" b="1" dirty="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đoạn</a:t>
            </a:r>
            <a:r>
              <a:rPr lang="en-US" altLang="en-US" sz="3200" b="1" dirty="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thơ</a:t>
            </a:r>
            <a:r>
              <a:rPr lang="en-US" altLang="en-US" sz="3200" b="1" dirty="0">
                <a:solidFill>
                  <a:srgbClr val="000066"/>
                </a:solidFill>
                <a:latin typeface="Times New Roman" panose="02020603050405020304" pitchFamily="18" charset="0"/>
              </a:rPr>
              <a:t> :</a:t>
            </a:r>
          </a:p>
        </p:txBody>
      </p:sp>
      <p:sp>
        <p:nvSpPr>
          <p:cNvPr id="4101" name="Text Box 8"/>
          <p:cNvSpPr txBox="1">
            <a:spLocks noChangeArrowheads="1"/>
          </p:cNvSpPr>
          <p:nvPr/>
        </p:nvSpPr>
        <p:spPr bwMode="auto">
          <a:xfrm>
            <a:off x="1571625" y="1373983"/>
            <a:ext cx="857432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dirty="0" err="1">
                <a:solidFill>
                  <a:srgbClr val="002060"/>
                </a:solidFill>
                <a:latin typeface="Times New Roman" panose="02020603050405020304" pitchFamily="18" charset="0"/>
              </a:rPr>
              <a:t>Mang</a:t>
            </a:r>
            <a:r>
              <a:rPr lang="en-US" altLang="en-US" sz="3200" b="1" dirty="0">
                <a:solidFill>
                  <a:srgbClr val="002060"/>
                </a:solidFill>
                <a:latin typeface="Times New Roman" panose="02020603050405020304" pitchFamily="18" charset="0"/>
              </a:rPr>
              <a:t> </a:t>
            </a:r>
            <a:r>
              <a:rPr lang="en-US" altLang="en-US" sz="3200" b="1" dirty="0" err="1">
                <a:solidFill>
                  <a:srgbClr val="002060"/>
                </a:solidFill>
                <a:latin typeface="Times New Roman" panose="02020603050405020304" pitchFamily="18" charset="0"/>
              </a:rPr>
              <a:t>theo</a:t>
            </a:r>
            <a:r>
              <a:rPr lang="en-US" altLang="en-US" sz="3200" b="1" dirty="0">
                <a:solidFill>
                  <a:srgbClr val="002060"/>
                </a:solidFill>
                <a:latin typeface="Times New Roman" panose="02020603050405020304" pitchFamily="18" charset="0"/>
              </a:rPr>
              <a:t> </a:t>
            </a:r>
            <a:r>
              <a:rPr lang="en-US" altLang="en-US" sz="3200" b="1" dirty="0" err="1">
                <a:solidFill>
                  <a:srgbClr val="002060"/>
                </a:solidFill>
                <a:latin typeface="Times New Roman" panose="02020603050405020304" pitchFamily="18" charset="0"/>
              </a:rPr>
              <a:t>truyện</a:t>
            </a:r>
            <a:r>
              <a:rPr lang="en-US" altLang="en-US" sz="3200" b="1" dirty="0">
                <a:solidFill>
                  <a:srgbClr val="002060"/>
                </a:solidFill>
                <a:latin typeface="Times New Roman" panose="02020603050405020304" pitchFamily="18" charset="0"/>
              </a:rPr>
              <a:t> </a:t>
            </a:r>
            <a:r>
              <a:rPr lang="en-US" altLang="en-US" sz="3200" b="1" dirty="0" err="1">
                <a:solidFill>
                  <a:srgbClr val="002060"/>
                </a:solidFill>
                <a:latin typeface="Times New Roman" panose="02020603050405020304" pitchFamily="18" charset="0"/>
              </a:rPr>
              <a:t>cổ</a:t>
            </a:r>
            <a:r>
              <a:rPr lang="en-US" altLang="en-US" sz="3200" b="1" dirty="0">
                <a:solidFill>
                  <a:srgbClr val="002060"/>
                </a:solidFill>
                <a:latin typeface="Times New Roman" panose="02020603050405020304" pitchFamily="18" charset="0"/>
              </a:rPr>
              <a:t> </a:t>
            </a:r>
            <a:r>
              <a:rPr lang="en-US" altLang="en-US" sz="3200" b="1" dirty="0" err="1">
                <a:solidFill>
                  <a:srgbClr val="002060"/>
                </a:solidFill>
                <a:latin typeface="Times New Roman" panose="02020603050405020304" pitchFamily="18" charset="0"/>
              </a:rPr>
              <a:t>tôi</a:t>
            </a:r>
            <a:r>
              <a:rPr lang="en-US" altLang="en-US" sz="3200" b="1" dirty="0">
                <a:solidFill>
                  <a:srgbClr val="002060"/>
                </a:solidFill>
                <a:latin typeface="Times New Roman" panose="02020603050405020304" pitchFamily="18" charset="0"/>
              </a:rPr>
              <a:t> </a:t>
            </a:r>
            <a:r>
              <a:rPr lang="en-US" altLang="en-US" sz="3200" b="1" dirty="0" err="1">
                <a:solidFill>
                  <a:srgbClr val="002060"/>
                </a:solidFill>
                <a:latin typeface="Times New Roman" panose="02020603050405020304" pitchFamily="18" charset="0"/>
              </a:rPr>
              <a:t>đi</a:t>
            </a:r>
            <a:endParaRPr lang="en-US" altLang="en-US" sz="3200" b="1" dirty="0">
              <a:solidFill>
                <a:srgbClr val="002060"/>
              </a:solidFill>
              <a:latin typeface="Times New Roman" panose="02020603050405020304" pitchFamily="18" charset="0"/>
            </a:endParaRPr>
          </a:p>
          <a:p>
            <a:pPr algn="ctr" eaLnBrk="1" hangingPunct="1"/>
            <a:r>
              <a:rPr lang="en-US" altLang="en-US" sz="3200" b="1" dirty="0" err="1">
                <a:solidFill>
                  <a:srgbClr val="002060"/>
                </a:solidFill>
                <a:latin typeface="Times New Roman" panose="02020603050405020304" pitchFamily="18" charset="0"/>
              </a:rPr>
              <a:t>Nghe</a:t>
            </a:r>
            <a:r>
              <a:rPr lang="en-US" altLang="en-US" sz="3200" b="1" dirty="0">
                <a:solidFill>
                  <a:srgbClr val="002060"/>
                </a:solidFill>
                <a:latin typeface="Times New Roman" panose="02020603050405020304" pitchFamily="18" charset="0"/>
              </a:rPr>
              <a:t> </a:t>
            </a:r>
            <a:r>
              <a:rPr lang="en-US" altLang="en-US" sz="3200" b="1" dirty="0" err="1">
                <a:solidFill>
                  <a:srgbClr val="002060"/>
                </a:solidFill>
                <a:latin typeface="Times New Roman" panose="02020603050405020304" pitchFamily="18" charset="0"/>
              </a:rPr>
              <a:t>trong</a:t>
            </a:r>
            <a:r>
              <a:rPr lang="en-US" altLang="en-US" sz="3200" b="1" dirty="0">
                <a:solidFill>
                  <a:srgbClr val="002060"/>
                </a:solidFill>
                <a:latin typeface="Times New Roman" panose="02020603050405020304" pitchFamily="18" charset="0"/>
              </a:rPr>
              <a:t> </a:t>
            </a:r>
            <a:r>
              <a:rPr lang="en-US" altLang="en-US" sz="3200" b="1" dirty="0" err="1">
                <a:solidFill>
                  <a:srgbClr val="002060"/>
                </a:solidFill>
                <a:latin typeface="Times New Roman" panose="02020603050405020304" pitchFamily="18" charset="0"/>
              </a:rPr>
              <a:t>cuộc</a:t>
            </a:r>
            <a:r>
              <a:rPr lang="en-US" altLang="en-US" sz="3200" b="1" dirty="0">
                <a:solidFill>
                  <a:srgbClr val="002060"/>
                </a:solidFill>
                <a:latin typeface="Times New Roman" panose="02020603050405020304" pitchFamily="18" charset="0"/>
              </a:rPr>
              <a:t> </a:t>
            </a:r>
            <a:r>
              <a:rPr lang="en-US" altLang="en-US" sz="3200" b="1" dirty="0" err="1">
                <a:solidFill>
                  <a:srgbClr val="002060"/>
                </a:solidFill>
                <a:latin typeface="Times New Roman" panose="02020603050405020304" pitchFamily="18" charset="0"/>
              </a:rPr>
              <a:t>sống</a:t>
            </a:r>
            <a:r>
              <a:rPr lang="en-US" altLang="en-US" sz="3200" b="1" dirty="0">
                <a:solidFill>
                  <a:srgbClr val="002060"/>
                </a:solidFill>
                <a:latin typeface="Times New Roman" panose="02020603050405020304" pitchFamily="18" charset="0"/>
              </a:rPr>
              <a:t> </a:t>
            </a:r>
            <a:r>
              <a:rPr lang="en-US" altLang="en-US" sz="3200" b="1" dirty="0" err="1">
                <a:solidFill>
                  <a:srgbClr val="002060"/>
                </a:solidFill>
                <a:latin typeface="Times New Roman" panose="02020603050405020304" pitchFamily="18" charset="0"/>
              </a:rPr>
              <a:t>thầm</a:t>
            </a:r>
            <a:r>
              <a:rPr lang="en-US" altLang="en-US" sz="3200" b="1" dirty="0">
                <a:solidFill>
                  <a:srgbClr val="002060"/>
                </a:solidFill>
                <a:latin typeface="Times New Roman" panose="02020603050405020304" pitchFamily="18" charset="0"/>
              </a:rPr>
              <a:t> </a:t>
            </a:r>
            <a:r>
              <a:rPr lang="en-US" altLang="en-US" sz="3200" b="1" dirty="0" err="1">
                <a:solidFill>
                  <a:srgbClr val="002060"/>
                </a:solidFill>
                <a:latin typeface="Times New Roman" panose="02020603050405020304" pitchFamily="18" charset="0"/>
              </a:rPr>
              <a:t>thì</a:t>
            </a:r>
            <a:r>
              <a:rPr lang="en-US" altLang="en-US" sz="3200" b="1" dirty="0">
                <a:solidFill>
                  <a:srgbClr val="002060"/>
                </a:solidFill>
                <a:latin typeface="Times New Roman" panose="02020603050405020304" pitchFamily="18" charset="0"/>
              </a:rPr>
              <a:t> </a:t>
            </a:r>
            <a:r>
              <a:rPr lang="en-US" altLang="en-US" sz="3200" b="1" dirty="0" err="1">
                <a:solidFill>
                  <a:srgbClr val="002060"/>
                </a:solidFill>
                <a:latin typeface="Times New Roman" panose="02020603050405020304" pitchFamily="18" charset="0"/>
              </a:rPr>
              <a:t>tiếng</a:t>
            </a:r>
            <a:r>
              <a:rPr lang="en-US" altLang="en-US" sz="3200" b="1" dirty="0">
                <a:solidFill>
                  <a:srgbClr val="002060"/>
                </a:solidFill>
                <a:latin typeface="Times New Roman" panose="02020603050405020304" pitchFamily="18" charset="0"/>
              </a:rPr>
              <a:t> </a:t>
            </a:r>
            <a:r>
              <a:rPr lang="en-US" altLang="en-US" sz="3200" b="1" dirty="0" err="1">
                <a:solidFill>
                  <a:srgbClr val="002060"/>
                </a:solidFill>
                <a:latin typeface="Times New Roman" panose="02020603050405020304" pitchFamily="18" charset="0"/>
              </a:rPr>
              <a:t>xưa</a:t>
            </a:r>
            <a:endParaRPr lang="en-US" altLang="en-US" sz="3200" b="1" dirty="0">
              <a:solidFill>
                <a:srgbClr val="002060"/>
              </a:solidFill>
              <a:latin typeface="Times New Roman" panose="02020603050405020304" pitchFamily="18" charset="0"/>
            </a:endParaRPr>
          </a:p>
          <a:p>
            <a:pPr algn="ctr" eaLnBrk="1" hangingPunct="1"/>
            <a:r>
              <a:rPr lang="en-US" altLang="en-US" sz="3200" b="1" dirty="0" err="1">
                <a:solidFill>
                  <a:srgbClr val="002060"/>
                </a:solidFill>
                <a:latin typeface="Times New Roman" panose="02020603050405020304" pitchFamily="18" charset="0"/>
              </a:rPr>
              <a:t>Vàng</a:t>
            </a:r>
            <a:r>
              <a:rPr lang="en-US" altLang="en-US" sz="3200" b="1" dirty="0">
                <a:solidFill>
                  <a:srgbClr val="002060"/>
                </a:solidFill>
                <a:latin typeface="Times New Roman" panose="02020603050405020304" pitchFamily="18" charset="0"/>
              </a:rPr>
              <a:t> </a:t>
            </a:r>
            <a:r>
              <a:rPr lang="en-US" altLang="en-US" sz="3200" b="1" dirty="0" err="1">
                <a:solidFill>
                  <a:srgbClr val="002060"/>
                </a:solidFill>
                <a:latin typeface="Times New Roman" panose="02020603050405020304" pitchFamily="18" charset="0"/>
              </a:rPr>
              <a:t>cơn</a:t>
            </a:r>
            <a:r>
              <a:rPr lang="en-US" altLang="en-US" sz="3200" b="1" dirty="0">
                <a:solidFill>
                  <a:srgbClr val="002060"/>
                </a:solidFill>
                <a:latin typeface="Times New Roman" panose="02020603050405020304" pitchFamily="18" charset="0"/>
              </a:rPr>
              <a:t> </a:t>
            </a:r>
            <a:r>
              <a:rPr lang="en-US" altLang="en-US" sz="3200" b="1" dirty="0" err="1">
                <a:solidFill>
                  <a:srgbClr val="002060"/>
                </a:solidFill>
                <a:latin typeface="Times New Roman" panose="02020603050405020304" pitchFamily="18" charset="0"/>
              </a:rPr>
              <a:t>nắng</a:t>
            </a:r>
            <a:r>
              <a:rPr lang="en-US" altLang="en-US" sz="3200" b="1" dirty="0">
                <a:solidFill>
                  <a:srgbClr val="002060"/>
                </a:solidFill>
                <a:latin typeface="Times New Roman" panose="02020603050405020304" pitchFamily="18" charset="0"/>
              </a:rPr>
              <a:t>, </a:t>
            </a:r>
            <a:r>
              <a:rPr lang="en-US" altLang="en-US" sz="3200" b="1" dirty="0" err="1">
                <a:solidFill>
                  <a:srgbClr val="002060"/>
                </a:solidFill>
                <a:latin typeface="Times New Roman" panose="02020603050405020304" pitchFamily="18" charset="0"/>
              </a:rPr>
              <a:t>trắng</a:t>
            </a:r>
            <a:r>
              <a:rPr lang="en-US" altLang="en-US" sz="3200" b="1" dirty="0">
                <a:solidFill>
                  <a:srgbClr val="002060"/>
                </a:solidFill>
                <a:latin typeface="Times New Roman" panose="02020603050405020304" pitchFamily="18" charset="0"/>
              </a:rPr>
              <a:t> </a:t>
            </a:r>
            <a:r>
              <a:rPr lang="en-US" altLang="en-US" sz="3200" b="1" dirty="0" err="1">
                <a:solidFill>
                  <a:srgbClr val="002060"/>
                </a:solidFill>
                <a:latin typeface="Times New Roman" panose="02020603050405020304" pitchFamily="18" charset="0"/>
              </a:rPr>
              <a:t>cơn</a:t>
            </a:r>
            <a:r>
              <a:rPr lang="en-US" altLang="en-US" sz="3200" b="1" dirty="0">
                <a:solidFill>
                  <a:srgbClr val="002060"/>
                </a:solidFill>
                <a:latin typeface="Times New Roman" panose="02020603050405020304" pitchFamily="18" charset="0"/>
              </a:rPr>
              <a:t> </a:t>
            </a:r>
            <a:r>
              <a:rPr lang="en-US" altLang="en-US" sz="3200" b="1" dirty="0" err="1">
                <a:solidFill>
                  <a:srgbClr val="002060"/>
                </a:solidFill>
                <a:latin typeface="Times New Roman" panose="02020603050405020304" pitchFamily="18" charset="0"/>
              </a:rPr>
              <a:t>mưa</a:t>
            </a:r>
            <a:endParaRPr lang="en-US" altLang="en-US" sz="3200" b="1" dirty="0">
              <a:solidFill>
                <a:srgbClr val="002060"/>
              </a:solidFill>
              <a:latin typeface="Times New Roman" panose="02020603050405020304" pitchFamily="18" charset="0"/>
            </a:endParaRPr>
          </a:p>
          <a:p>
            <a:pPr algn="ctr" eaLnBrk="1" hangingPunct="1"/>
            <a:r>
              <a:rPr lang="en-US" altLang="en-US" sz="3200" b="1" dirty="0">
                <a:solidFill>
                  <a:srgbClr val="002060"/>
                </a:solidFill>
                <a:latin typeface="Times New Roman" panose="02020603050405020304" pitchFamily="18" charset="0"/>
              </a:rPr>
              <a:t>Con </a:t>
            </a:r>
            <a:r>
              <a:rPr lang="en-US" altLang="en-US" sz="3200" b="1" dirty="0" err="1">
                <a:solidFill>
                  <a:srgbClr val="002060"/>
                </a:solidFill>
                <a:latin typeface="Times New Roman" panose="02020603050405020304" pitchFamily="18" charset="0"/>
              </a:rPr>
              <a:t>sông</a:t>
            </a:r>
            <a:r>
              <a:rPr lang="en-US" altLang="en-US" sz="3200" b="1" dirty="0">
                <a:solidFill>
                  <a:srgbClr val="002060"/>
                </a:solidFill>
                <a:latin typeface="Times New Roman" panose="02020603050405020304" pitchFamily="18" charset="0"/>
              </a:rPr>
              <a:t> </a:t>
            </a:r>
            <a:r>
              <a:rPr lang="en-US" altLang="en-US" sz="3200" b="1" dirty="0" err="1">
                <a:solidFill>
                  <a:srgbClr val="002060"/>
                </a:solidFill>
                <a:latin typeface="Times New Roman" panose="02020603050405020304" pitchFamily="18" charset="0"/>
              </a:rPr>
              <a:t>chảy</a:t>
            </a:r>
            <a:r>
              <a:rPr lang="en-US" altLang="en-US" sz="3200" b="1" dirty="0">
                <a:solidFill>
                  <a:srgbClr val="002060"/>
                </a:solidFill>
                <a:latin typeface="Times New Roman" panose="02020603050405020304" pitchFamily="18" charset="0"/>
              </a:rPr>
              <a:t> </a:t>
            </a:r>
            <a:r>
              <a:rPr lang="en-US" altLang="en-US" sz="3200" b="1" dirty="0" err="1">
                <a:solidFill>
                  <a:srgbClr val="002060"/>
                </a:solidFill>
                <a:latin typeface="Times New Roman" panose="02020603050405020304" pitchFamily="18" charset="0"/>
              </a:rPr>
              <a:t>có</a:t>
            </a:r>
            <a:r>
              <a:rPr lang="en-US" altLang="en-US" sz="3200" b="1" dirty="0">
                <a:solidFill>
                  <a:srgbClr val="002060"/>
                </a:solidFill>
                <a:latin typeface="Times New Roman" panose="02020603050405020304" pitchFamily="18" charset="0"/>
              </a:rPr>
              <a:t> </a:t>
            </a:r>
            <a:r>
              <a:rPr lang="en-US" altLang="en-US" sz="3200" b="1" dirty="0" err="1">
                <a:solidFill>
                  <a:srgbClr val="002060"/>
                </a:solidFill>
                <a:latin typeface="Times New Roman" panose="02020603050405020304" pitchFamily="18" charset="0"/>
              </a:rPr>
              <a:t>rặng</a:t>
            </a:r>
            <a:r>
              <a:rPr lang="en-US" altLang="en-US" sz="3200" b="1" dirty="0">
                <a:solidFill>
                  <a:srgbClr val="002060"/>
                </a:solidFill>
                <a:latin typeface="Times New Roman" panose="02020603050405020304" pitchFamily="18" charset="0"/>
              </a:rPr>
              <a:t> </a:t>
            </a:r>
            <a:r>
              <a:rPr lang="en-US" altLang="en-US" sz="3200" b="1" dirty="0" err="1">
                <a:solidFill>
                  <a:srgbClr val="002060"/>
                </a:solidFill>
                <a:latin typeface="Times New Roman" panose="02020603050405020304" pitchFamily="18" charset="0"/>
              </a:rPr>
              <a:t>dừa</a:t>
            </a:r>
            <a:r>
              <a:rPr lang="en-US" altLang="en-US" sz="3200" b="1" dirty="0">
                <a:solidFill>
                  <a:srgbClr val="002060"/>
                </a:solidFill>
                <a:latin typeface="Times New Roman" panose="02020603050405020304" pitchFamily="18" charset="0"/>
              </a:rPr>
              <a:t> </a:t>
            </a:r>
            <a:r>
              <a:rPr lang="en-US" altLang="en-US" sz="3200" b="1" dirty="0" err="1">
                <a:solidFill>
                  <a:srgbClr val="002060"/>
                </a:solidFill>
                <a:latin typeface="Times New Roman" panose="02020603050405020304" pitchFamily="18" charset="0"/>
              </a:rPr>
              <a:t>nghiêng</a:t>
            </a:r>
            <a:r>
              <a:rPr lang="en-US" altLang="en-US" sz="3200" b="1" dirty="0">
                <a:solidFill>
                  <a:srgbClr val="002060"/>
                </a:solidFill>
                <a:latin typeface="Times New Roman" panose="02020603050405020304" pitchFamily="18" charset="0"/>
              </a:rPr>
              <a:t> </a:t>
            </a:r>
            <a:r>
              <a:rPr lang="en-US" altLang="en-US" sz="3200" b="1" dirty="0" err="1">
                <a:solidFill>
                  <a:srgbClr val="002060"/>
                </a:solidFill>
                <a:latin typeface="Times New Roman" panose="02020603050405020304" pitchFamily="18" charset="0"/>
              </a:rPr>
              <a:t>soi</a:t>
            </a:r>
            <a:endParaRPr lang="en-US" altLang="en-US" sz="3200" b="1" dirty="0">
              <a:solidFill>
                <a:srgbClr val="002060"/>
              </a:solidFill>
              <a:latin typeface="Times New Roman" panose="02020603050405020304" pitchFamily="18" charset="0"/>
            </a:endParaRPr>
          </a:p>
          <a:p>
            <a:pPr algn="ctr" eaLnBrk="1" hangingPunct="1"/>
            <a:r>
              <a:rPr lang="en-US" altLang="en-US" sz="3200" b="1" dirty="0" err="1">
                <a:solidFill>
                  <a:srgbClr val="002060"/>
                </a:solidFill>
                <a:latin typeface="Times New Roman" panose="02020603050405020304" pitchFamily="18" charset="0"/>
              </a:rPr>
              <a:t>Đời</a:t>
            </a:r>
            <a:r>
              <a:rPr lang="en-US" altLang="en-US" sz="3200" b="1" dirty="0">
                <a:solidFill>
                  <a:srgbClr val="002060"/>
                </a:solidFill>
                <a:latin typeface="Times New Roman" panose="02020603050405020304" pitchFamily="18" charset="0"/>
              </a:rPr>
              <a:t> cha </a:t>
            </a:r>
            <a:r>
              <a:rPr lang="en-US" altLang="en-US" sz="3200" b="1" dirty="0" err="1">
                <a:solidFill>
                  <a:srgbClr val="002060"/>
                </a:solidFill>
                <a:latin typeface="Times New Roman" panose="02020603050405020304" pitchFamily="18" charset="0"/>
              </a:rPr>
              <a:t>ông</a:t>
            </a:r>
            <a:r>
              <a:rPr lang="en-US" altLang="en-US" sz="3200" b="1" dirty="0">
                <a:solidFill>
                  <a:srgbClr val="002060"/>
                </a:solidFill>
                <a:latin typeface="Times New Roman" panose="02020603050405020304" pitchFamily="18" charset="0"/>
              </a:rPr>
              <a:t> </a:t>
            </a:r>
            <a:r>
              <a:rPr lang="en-US" altLang="en-US" sz="3200" b="1" dirty="0" err="1">
                <a:solidFill>
                  <a:srgbClr val="002060"/>
                </a:solidFill>
                <a:latin typeface="Times New Roman" panose="02020603050405020304" pitchFamily="18" charset="0"/>
              </a:rPr>
              <a:t>với</a:t>
            </a:r>
            <a:r>
              <a:rPr lang="en-US" altLang="en-US" sz="3200" b="1" dirty="0">
                <a:solidFill>
                  <a:srgbClr val="002060"/>
                </a:solidFill>
                <a:latin typeface="Times New Roman" panose="02020603050405020304" pitchFamily="18" charset="0"/>
              </a:rPr>
              <a:t> </a:t>
            </a:r>
            <a:r>
              <a:rPr lang="en-US" altLang="en-US" sz="3200" b="1" dirty="0" err="1">
                <a:solidFill>
                  <a:srgbClr val="002060"/>
                </a:solidFill>
                <a:latin typeface="Times New Roman" panose="02020603050405020304" pitchFamily="18" charset="0"/>
              </a:rPr>
              <a:t>đời</a:t>
            </a:r>
            <a:r>
              <a:rPr lang="en-US" altLang="en-US" sz="3200" b="1" dirty="0">
                <a:solidFill>
                  <a:srgbClr val="002060"/>
                </a:solidFill>
                <a:latin typeface="Times New Roman" panose="02020603050405020304" pitchFamily="18" charset="0"/>
              </a:rPr>
              <a:t> </a:t>
            </a:r>
            <a:r>
              <a:rPr lang="en-US" altLang="en-US" sz="3200" b="1" dirty="0" err="1">
                <a:solidFill>
                  <a:srgbClr val="002060"/>
                </a:solidFill>
                <a:latin typeface="Times New Roman" panose="02020603050405020304" pitchFamily="18" charset="0"/>
              </a:rPr>
              <a:t>tôi</a:t>
            </a:r>
            <a:endParaRPr lang="en-US" altLang="en-US" sz="3200" b="1" dirty="0">
              <a:solidFill>
                <a:srgbClr val="002060"/>
              </a:solidFill>
              <a:latin typeface="Times New Roman" panose="02020603050405020304" pitchFamily="18" charset="0"/>
            </a:endParaRPr>
          </a:p>
          <a:p>
            <a:pPr algn="ctr" eaLnBrk="1" hangingPunct="1"/>
            <a:r>
              <a:rPr lang="en-US" altLang="en-US" sz="3200" b="1" dirty="0" err="1">
                <a:solidFill>
                  <a:srgbClr val="002060"/>
                </a:solidFill>
                <a:latin typeface="Times New Roman" panose="02020603050405020304" pitchFamily="18" charset="0"/>
              </a:rPr>
              <a:t>Như</a:t>
            </a:r>
            <a:r>
              <a:rPr lang="en-US" altLang="en-US" sz="3200" b="1" dirty="0">
                <a:solidFill>
                  <a:srgbClr val="002060"/>
                </a:solidFill>
                <a:latin typeface="Times New Roman" panose="02020603050405020304" pitchFamily="18" charset="0"/>
              </a:rPr>
              <a:t> con </a:t>
            </a:r>
            <a:r>
              <a:rPr lang="en-US" altLang="en-US" sz="3200" b="1" dirty="0" err="1">
                <a:solidFill>
                  <a:srgbClr val="002060"/>
                </a:solidFill>
                <a:latin typeface="Times New Roman" panose="02020603050405020304" pitchFamily="18" charset="0"/>
              </a:rPr>
              <a:t>sông</a:t>
            </a:r>
            <a:r>
              <a:rPr lang="en-US" altLang="en-US" sz="3200" b="1" dirty="0">
                <a:solidFill>
                  <a:srgbClr val="002060"/>
                </a:solidFill>
                <a:latin typeface="Times New Roman" panose="02020603050405020304" pitchFamily="18" charset="0"/>
              </a:rPr>
              <a:t> </a:t>
            </a:r>
            <a:r>
              <a:rPr lang="en-US" altLang="en-US" sz="3200" b="1" dirty="0" err="1">
                <a:solidFill>
                  <a:srgbClr val="002060"/>
                </a:solidFill>
                <a:latin typeface="Times New Roman" panose="02020603050405020304" pitchFamily="18" charset="0"/>
              </a:rPr>
              <a:t>với</a:t>
            </a:r>
            <a:r>
              <a:rPr lang="en-US" altLang="en-US" sz="3200" b="1" dirty="0">
                <a:solidFill>
                  <a:srgbClr val="002060"/>
                </a:solidFill>
                <a:latin typeface="Times New Roman" panose="02020603050405020304" pitchFamily="18" charset="0"/>
              </a:rPr>
              <a:t> </a:t>
            </a:r>
            <a:r>
              <a:rPr lang="en-US" altLang="en-US" sz="3200" b="1" dirty="0" err="1">
                <a:solidFill>
                  <a:srgbClr val="002060"/>
                </a:solidFill>
                <a:latin typeface="Times New Roman" panose="02020603050405020304" pitchFamily="18" charset="0"/>
              </a:rPr>
              <a:t>chân</a:t>
            </a:r>
            <a:r>
              <a:rPr lang="en-US" altLang="en-US" sz="3200" b="1" dirty="0">
                <a:solidFill>
                  <a:srgbClr val="002060"/>
                </a:solidFill>
                <a:latin typeface="Times New Roman" panose="02020603050405020304" pitchFamily="18" charset="0"/>
              </a:rPr>
              <a:t> </a:t>
            </a:r>
            <a:r>
              <a:rPr lang="en-US" altLang="en-US" sz="3200" b="1" dirty="0" err="1">
                <a:solidFill>
                  <a:srgbClr val="002060"/>
                </a:solidFill>
                <a:latin typeface="Times New Roman" panose="02020603050405020304" pitchFamily="18" charset="0"/>
              </a:rPr>
              <a:t>trời</a:t>
            </a:r>
            <a:r>
              <a:rPr lang="en-US" altLang="en-US" sz="3200" b="1" dirty="0">
                <a:solidFill>
                  <a:srgbClr val="002060"/>
                </a:solidFill>
                <a:latin typeface="Times New Roman" panose="02020603050405020304" pitchFamily="18" charset="0"/>
              </a:rPr>
              <a:t> </a:t>
            </a:r>
            <a:r>
              <a:rPr lang="en-US" altLang="en-US" sz="3200" b="1" dirty="0" err="1">
                <a:solidFill>
                  <a:srgbClr val="002060"/>
                </a:solidFill>
                <a:latin typeface="Times New Roman" panose="02020603050405020304" pitchFamily="18" charset="0"/>
              </a:rPr>
              <a:t>đã</a:t>
            </a:r>
            <a:r>
              <a:rPr lang="en-US" altLang="en-US" sz="3200" b="1" dirty="0">
                <a:solidFill>
                  <a:srgbClr val="002060"/>
                </a:solidFill>
                <a:latin typeface="Times New Roman" panose="02020603050405020304" pitchFamily="18" charset="0"/>
              </a:rPr>
              <a:t> </a:t>
            </a:r>
            <a:r>
              <a:rPr lang="en-US" altLang="en-US" sz="3200" b="1" dirty="0" err="1">
                <a:solidFill>
                  <a:srgbClr val="002060"/>
                </a:solidFill>
                <a:latin typeface="Times New Roman" panose="02020603050405020304" pitchFamily="18" charset="0"/>
              </a:rPr>
              <a:t>xa</a:t>
            </a:r>
            <a:endParaRPr lang="en-US" altLang="en-US" sz="3200" b="1" dirty="0">
              <a:solidFill>
                <a:srgbClr val="002060"/>
              </a:solidFill>
              <a:latin typeface="Times New Roman" panose="02020603050405020304" pitchFamily="18" charset="0"/>
            </a:endParaRPr>
          </a:p>
          <a:p>
            <a:pPr algn="ctr" eaLnBrk="1" hangingPunct="1"/>
            <a:r>
              <a:rPr lang="en-US" altLang="en-US" sz="3200" b="1" dirty="0" err="1">
                <a:solidFill>
                  <a:srgbClr val="002060"/>
                </a:solidFill>
                <a:latin typeface="Times New Roman" panose="02020603050405020304" pitchFamily="18" charset="0"/>
              </a:rPr>
              <a:t>Chỉ</a:t>
            </a:r>
            <a:r>
              <a:rPr lang="en-US" altLang="en-US" sz="3200" b="1" dirty="0">
                <a:solidFill>
                  <a:srgbClr val="002060"/>
                </a:solidFill>
                <a:latin typeface="Times New Roman" panose="02020603050405020304" pitchFamily="18" charset="0"/>
              </a:rPr>
              <a:t> </a:t>
            </a:r>
            <a:r>
              <a:rPr lang="en-US" altLang="en-US" sz="3200" b="1" dirty="0" err="1">
                <a:solidFill>
                  <a:srgbClr val="002060"/>
                </a:solidFill>
                <a:latin typeface="Times New Roman" panose="02020603050405020304" pitchFamily="18" charset="0"/>
              </a:rPr>
              <a:t>còn</a:t>
            </a:r>
            <a:r>
              <a:rPr lang="en-US" altLang="en-US" sz="3200" b="1" dirty="0">
                <a:solidFill>
                  <a:srgbClr val="002060"/>
                </a:solidFill>
                <a:latin typeface="Times New Roman" panose="02020603050405020304" pitchFamily="18" charset="0"/>
              </a:rPr>
              <a:t> </a:t>
            </a:r>
            <a:r>
              <a:rPr lang="en-US" altLang="en-US" sz="3200" b="1" dirty="0" err="1">
                <a:solidFill>
                  <a:srgbClr val="002060"/>
                </a:solidFill>
                <a:latin typeface="Times New Roman" panose="02020603050405020304" pitchFamily="18" charset="0"/>
              </a:rPr>
              <a:t>truyện</a:t>
            </a:r>
            <a:r>
              <a:rPr lang="en-US" altLang="en-US" sz="3200" b="1" dirty="0">
                <a:solidFill>
                  <a:srgbClr val="002060"/>
                </a:solidFill>
                <a:latin typeface="Times New Roman" panose="02020603050405020304" pitchFamily="18" charset="0"/>
              </a:rPr>
              <a:t> </a:t>
            </a:r>
            <a:r>
              <a:rPr lang="en-US" altLang="en-US" sz="3200" b="1" dirty="0" err="1">
                <a:solidFill>
                  <a:srgbClr val="002060"/>
                </a:solidFill>
                <a:latin typeface="Times New Roman" panose="02020603050405020304" pitchFamily="18" charset="0"/>
              </a:rPr>
              <a:t>cổ</a:t>
            </a:r>
            <a:r>
              <a:rPr lang="en-US" altLang="en-US" sz="3200" b="1" dirty="0">
                <a:solidFill>
                  <a:srgbClr val="002060"/>
                </a:solidFill>
                <a:latin typeface="Times New Roman" panose="02020603050405020304" pitchFamily="18" charset="0"/>
              </a:rPr>
              <a:t> </a:t>
            </a:r>
            <a:r>
              <a:rPr lang="en-US" altLang="en-US" sz="3200" b="1" dirty="0" err="1">
                <a:solidFill>
                  <a:srgbClr val="002060"/>
                </a:solidFill>
                <a:latin typeface="Times New Roman" panose="02020603050405020304" pitchFamily="18" charset="0"/>
              </a:rPr>
              <a:t>thiết</a:t>
            </a:r>
            <a:r>
              <a:rPr lang="en-US" altLang="en-US" sz="3200" b="1" dirty="0">
                <a:solidFill>
                  <a:srgbClr val="002060"/>
                </a:solidFill>
                <a:latin typeface="Times New Roman" panose="02020603050405020304" pitchFamily="18" charset="0"/>
              </a:rPr>
              <a:t> </a:t>
            </a:r>
            <a:r>
              <a:rPr lang="en-US" altLang="en-US" sz="3200" b="1" dirty="0" err="1">
                <a:solidFill>
                  <a:srgbClr val="002060"/>
                </a:solidFill>
                <a:latin typeface="Times New Roman" panose="02020603050405020304" pitchFamily="18" charset="0"/>
              </a:rPr>
              <a:t>tha</a:t>
            </a:r>
            <a:endParaRPr lang="en-US" altLang="en-US" sz="3200" b="1" dirty="0">
              <a:solidFill>
                <a:srgbClr val="002060"/>
              </a:solidFill>
              <a:latin typeface="Times New Roman" panose="02020603050405020304" pitchFamily="18" charset="0"/>
            </a:endParaRPr>
          </a:p>
          <a:p>
            <a:pPr algn="ctr" eaLnBrk="1" hangingPunct="1"/>
            <a:r>
              <a:rPr lang="en-US" altLang="en-US" sz="3200" b="1" dirty="0">
                <a:solidFill>
                  <a:srgbClr val="002060"/>
                </a:solidFill>
                <a:latin typeface="Times New Roman" panose="02020603050405020304" pitchFamily="18" charset="0"/>
              </a:rPr>
              <a:t>Cho </a:t>
            </a:r>
            <a:r>
              <a:rPr lang="en-US" altLang="en-US" sz="3200" b="1" dirty="0" err="1">
                <a:solidFill>
                  <a:srgbClr val="002060"/>
                </a:solidFill>
                <a:latin typeface="Times New Roman" panose="02020603050405020304" pitchFamily="18" charset="0"/>
              </a:rPr>
              <a:t>tôi</a:t>
            </a:r>
            <a:r>
              <a:rPr lang="en-US" altLang="en-US" sz="3200" b="1" dirty="0">
                <a:solidFill>
                  <a:srgbClr val="002060"/>
                </a:solidFill>
                <a:latin typeface="Times New Roman" panose="02020603050405020304" pitchFamily="18" charset="0"/>
              </a:rPr>
              <a:t> </a:t>
            </a:r>
            <a:r>
              <a:rPr lang="en-US" altLang="en-US" sz="3200" b="1" dirty="0" err="1">
                <a:solidFill>
                  <a:srgbClr val="002060"/>
                </a:solidFill>
                <a:latin typeface="Times New Roman" panose="02020603050405020304" pitchFamily="18" charset="0"/>
              </a:rPr>
              <a:t>nhận</a:t>
            </a:r>
            <a:r>
              <a:rPr lang="en-US" altLang="en-US" sz="3200" b="1" dirty="0">
                <a:solidFill>
                  <a:srgbClr val="002060"/>
                </a:solidFill>
                <a:latin typeface="Times New Roman" panose="02020603050405020304" pitchFamily="18" charset="0"/>
              </a:rPr>
              <a:t> </a:t>
            </a:r>
            <a:r>
              <a:rPr lang="en-US" altLang="en-US" sz="3200" b="1" dirty="0" err="1">
                <a:solidFill>
                  <a:srgbClr val="002060"/>
                </a:solidFill>
                <a:latin typeface="Times New Roman" panose="02020603050405020304" pitchFamily="18" charset="0"/>
              </a:rPr>
              <a:t>mặt</a:t>
            </a:r>
            <a:r>
              <a:rPr lang="en-US" altLang="en-US" sz="3200" b="1" dirty="0">
                <a:solidFill>
                  <a:srgbClr val="002060"/>
                </a:solidFill>
                <a:latin typeface="Times New Roman" panose="02020603050405020304" pitchFamily="18" charset="0"/>
              </a:rPr>
              <a:t> </a:t>
            </a:r>
            <a:r>
              <a:rPr lang="en-US" altLang="en-US" sz="3200" b="1" dirty="0" err="1">
                <a:solidFill>
                  <a:srgbClr val="002060"/>
                </a:solidFill>
                <a:latin typeface="Times New Roman" panose="02020603050405020304" pitchFamily="18" charset="0"/>
              </a:rPr>
              <a:t>ông</a:t>
            </a:r>
            <a:r>
              <a:rPr lang="en-US" altLang="en-US" sz="3200" b="1" dirty="0">
                <a:solidFill>
                  <a:srgbClr val="002060"/>
                </a:solidFill>
                <a:latin typeface="Times New Roman" panose="02020603050405020304" pitchFamily="18" charset="0"/>
              </a:rPr>
              <a:t> cha </a:t>
            </a:r>
            <a:r>
              <a:rPr lang="en-US" altLang="en-US" sz="3200" b="1" dirty="0" err="1">
                <a:solidFill>
                  <a:srgbClr val="002060"/>
                </a:solidFill>
                <a:latin typeface="Times New Roman" panose="02020603050405020304" pitchFamily="18" charset="0"/>
              </a:rPr>
              <a:t>của</a:t>
            </a:r>
            <a:r>
              <a:rPr lang="en-US" altLang="en-US" sz="3200" b="1" dirty="0">
                <a:solidFill>
                  <a:srgbClr val="002060"/>
                </a:solidFill>
                <a:latin typeface="Times New Roman" panose="02020603050405020304" pitchFamily="18" charset="0"/>
              </a:rPr>
              <a:t> </a:t>
            </a:r>
            <a:r>
              <a:rPr lang="en-US" altLang="en-US" sz="3200" b="1" dirty="0" err="1">
                <a:solidFill>
                  <a:srgbClr val="002060"/>
                </a:solidFill>
                <a:latin typeface="Times New Roman" panose="02020603050405020304" pitchFamily="18" charset="0"/>
              </a:rPr>
              <a:t>mình</a:t>
            </a:r>
            <a:r>
              <a:rPr lang="en-US" altLang="en-US" sz="3200" b="1" dirty="0">
                <a:solidFill>
                  <a:srgbClr val="002060"/>
                </a:solidFill>
                <a:latin typeface="Times New Roman" panose="02020603050405020304" pitchFamily="18" charset="0"/>
              </a:rPr>
              <a:t>.</a:t>
            </a:r>
          </a:p>
          <a:p>
            <a:pPr algn="r" eaLnBrk="1" hangingPunct="1"/>
            <a:r>
              <a:rPr lang="en-US" altLang="en-US" sz="3200" b="1" i="1" dirty="0" err="1">
                <a:solidFill>
                  <a:srgbClr val="002060"/>
                </a:solidFill>
                <a:latin typeface="Times New Roman" panose="02020603050405020304" pitchFamily="18" charset="0"/>
              </a:rPr>
              <a:t>Lâm</a:t>
            </a:r>
            <a:r>
              <a:rPr lang="en-US" altLang="en-US" sz="3200" b="1" i="1" dirty="0">
                <a:solidFill>
                  <a:srgbClr val="002060"/>
                </a:solidFill>
                <a:latin typeface="Times New Roman" panose="02020603050405020304" pitchFamily="18" charset="0"/>
              </a:rPr>
              <a:t> </a:t>
            </a:r>
            <a:r>
              <a:rPr lang="en-US" altLang="en-US" sz="3200" b="1" i="1" dirty="0" err="1">
                <a:solidFill>
                  <a:srgbClr val="002060"/>
                </a:solidFill>
                <a:latin typeface="Times New Roman" panose="02020603050405020304" pitchFamily="18" charset="0"/>
              </a:rPr>
              <a:t>Thị</a:t>
            </a:r>
            <a:r>
              <a:rPr lang="en-US" altLang="en-US" sz="3200" b="1" i="1" dirty="0">
                <a:solidFill>
                  <a:srgbClr val="002060"/>
                </a:solidFill>
                <a:latin typeface="Times New Roman" panose="02020603050405020304" pitchFamily="18" charset="0"/>
              </a:rPr>
              <a:t> </a:t>
            </a:r>
            <a:r>
              <a:rPr lang="en-US" altLang="en-US" sz="3200" b="1" i="1" dirty="0" err="1">
                <a:solidFill>
                  <a:srgbClr val="002060"/>
                </a:solidFill>
                <a:latin typeface="Times New Roman" panose="02020603050405020304" pitchFamily="18" charset="0"/>
              </a:rPr>
              <a:t>Mỹ</a:t>
            </a:r>
            <a:r>
              <a:rPr lang="en-US" altLang="en-US" sz="3200" b="1" i="1" dirty="0">
                <a:solidFill>
                  <a:srgbClr val="002060"/>
                </a:solidFill>
                <a:latin typeface="Times New Roman" panose="02020603050405020304" pitchFamily="18" charset="0"/>
              </a:rPr>
              <a:t> </a:t>
            </a:r>
            <a:r>
              <a:rPr lang="en-US" altLang="en-US" sz="3200" b="1" i="1" dirty="0" err="1">
                <a:solidFill>
                  <a:srgbClr val="002060"/>
                </a:solidFill>
                <a:latin typeface="Times New Roman" panose="02020603050405020304" pitchFamily="18" charset="0"/>
              </a:rPr>
              <a:t>Dạ</a:t>
            </a:r>
            <a:endParaRPr lang="en-US" altLang="en-US" sz="3200" b="1" i="1" dirty="0">
              <a:solidFill>
                <a:srgbClr val="002060"/>
              </a:solidFill>
              <a:latin typeface="Times New Roman" panose="02020603050405020304" pitchFamily="18" charset="0"/>
            </a:endParaRPr>
          </a:p>
        </p:txBody>
      </p:sp>
      <p:sp>
        <p:nvSpPr>
          <p:cNvPr id="6173" name="Line 29"/>
          <p:cNvSpPr>
            <a:spLocks noChangeShapeType="1"/>
          </p:cNvSpPr>
          <p:nvPr/>
        </p:nvSpPr>
        <p:spPr bwMode="auto">
          <a:xfrm>
            <a:off x="5715001" y="1885496"/>
            <a:ext cx="1371600" cy="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4" name="Line 30"/>
          <p:cNvSpPr>
            <a:spLocks noChangeShapeType="1"/>
          </p:cNvSpPr>
          <p:nvPr/>
        </p:nvSpPr>
        <p:spPr bwMode="auto">
          <a:xfrm>
            <a:off x="4543425" y="2337934"/>
            <a:ext cx="1371600" cy="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5" name="Line 31"/>
          <p:cNvSpPr>
            <a:spLocks noChangeShapeType="1"/>
          </p:cNvSpPr>
          <p:nvPr/>
        </p:nvSpPr>
        <p:spPr bwMode="auto">
          <a:xfrm flipV="1">
            <a:off x="7772400" y="2332463"/>
            <a:ext cx="838200" cy="5471"/>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6" name="Line 32"/>
          <p:cNvSpPr>
            <a:spLocks noChangeShapeType="1"/>
          </p:cNvSpPr>
          <p:nvPr/>
        </p:nvSpPr>
        <p:spPr bwMode="auto">
          <a:xfrm>
            <a:off x="2648494" y="3345951"/>
            <a:ext cx="495300" cy="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7" name="Line 33"/>
          <p:cNvSpPr>
            <a:spLocks noChangeShapeType="1"/>
          </p:cNvSpPr>
          <p:nvPr/>
        </p:nvSpPr>
        <p:spPr bwMode="auto">
          <a:xfrm>
            <a:off x="5762625" y="3345951"/>
            <a:ext cx="609600" cy="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8" name="Line 34"/>
          <p:cNvSpPr>
            <a:spLocks noChangeShapeType="1"/>
          </p:cNvSpPr>
          <p:nvPr/>
        </p:nvSpPr>
        <p:spPr bwMode="auto">
          <a:xfrm>
            <a:off x="6167710" y="4320767"/>
            <a:ext cx="1371600" cy="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9" name="Line 35"/>
          <p:cNvSpPr>
            <a:spLocks noChangeShapeType="1"/>
          </p:cNvSpPr>
          <p:nvPr/>
        </p:nvSpPr>
        <p:spPr bwMode="auto">
          <a:xfrm>
            <a:off x="5204324" y="4837294"/>
            <a:ext cx="1371600" cy="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80" name="Line 36"/>
          <p:cNvSpPr>
            <a:spLocks noChangeShapeType="1"/>
          </p:cNvSpPr>
          <p:nvPr/>
        </p:nvSpPr>
        <p:spPr bwMode="auto">
          <a:xfrm>
            <a:off x="5940879" y="5382260"/>
            <a:ext cx="1066800" cy="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81" name="Line 37"/>
          <p:cNvSpPr>
            <a:spLocks noChangeShapeType="1"/>
          </p:cNvSpPr>
          <p:nvPr/>
        </p:nvSpPr>
        <p:spPr bwMode="auto">
          <a:xfrm>
            <a:off x="4670924" y="4343854"/>
            <a:ext cx="609600" cy="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82" name="Line 38"/>
          <p:cNvSpPr>
            <a:spLocks noChangeShapeType="1"/>
          </p:cNvSpPr>
          <p:nvPr/>
        </p:nvSpPr>
        <p:spPr bwMode="auto">
          <a:xfrm>
            <a:off x="7362825" y="3814989"/>
            <a:ext cx="457200" cy="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83" name="Line 39"/>
          <p:cNvSpPr>
            <a:spLocks noChangeShapeType="1"/>
          </p:cNvSpPr>
          <p:nvPr/>
        </p:nvSpPr>
        <p:spPr bwMode="auto">
          <a:xfrm>
            <a:off x="3985804" y="3814989"/>
            <a:ext cx="457200" cy="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84" name="Line 40"/>
          <p:cNvSpPr>
            <a:spLocks noChangeShapeType="1"/>
          </p:cNvSpPr>
          <p:nvPr/>
        </p:nvSpPr>
        <p:spPr bwMode="auto">
          <a:xfrm>
            <a:off x="6829425" y="3814989"/>
            <a:ext cx="457200" cy="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85" name="Line 41"/>
          <p:cNvSpPr>
            <a:spLocks noChangeShapeType="1"/>
          </p:cNvSpPr>
          <p:nvPr/>
        </p:nvSpPr>
        <p:spPr bwMode="auto">
          <a:xfrm>
            <a:off x="4670924" y="3814989"/>
            <a:ext cx="1066800" cy="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86" name="Line 42"/>
          <p:cNvSpPr>
            <a:spLocks noChangeShapeType="1"/>
          </p:cNvSpPr>
          <p:nvPr/>
        </p:nvSpPr>
        <p:spPr bwMode="auto">
          <a:xfrm>
            <a:off x="4275636" y="2856774"/>
            <a:ext cx="457200" cy="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87" name="Line 43"/>
          <p:cNvSpPr>
            <a:spLocks noChangeShapeType="1"/>
          </p:cNvSpPr>
          <p:nvPr/>
        </p:nvSpPr>
        <p:spPr bwMode="auto">
          <a:xfrm>
            <a:off x="4975724" y="2856774"/>
            <a:ext cx="762000" cy="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88" name="Line 44"/>
          <p:cNvSpPr>
            <a:spLocks noChangeShapeType="1"/>
          </p:cNvSpPr>
          <p:nvPr/>
        </p:nvSpPr>
        <p:spPr bwMode="auto">
          <a:xfrm>
            <a:off x="7117557" y="2856774"/>
            <a:ext cx="457200" cy="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89" name="Line 45"/>
          <p:cNvSpPr>
            <a:spLocks noChangeShapeType="1"/>
          </p:cNvSpPr>
          <p:nvPr/>
        </p:nvSpPr>
        <p:spPr bwMode="auto">
          <a:xfrm>
            <a:off x="7845334" y="2856774"/>
            <a:ext cx="609600" cy="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91" name="Line 47"/>
          <p:cNvSpPr>
            <a:spLocks noChangeShapeType="1"/>
          </p:cNvSpPr>
          <p:nvPr/>
        </p:nvSpPr>
        <p:spPr bwMode="auto">
          <a:xfrm>
            <a:off x="3379470" y="3347811"/>
            <a:ext cx="661988" cy="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92" name="Line 48"/>
          <p:cNvSpPr>
            <a:spLocks noChangeShapeType="1"/>
          </p:cNvSpPr>
          <p:nvPr/>
        </p:nvSpPr>
        <p:spPr bwMode="auto">
          <a:xfrm>
            <a:off x="6634163" y="3345951"/>
            <a:ext cx="547687" cy="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93" name="Line 49"/>
          <p:cNvSpPr>
            <a:spLocks noChangeShapeType="1"/>
          </p:cNvSpPr>
          <p:nvPr/>
        </p:nvSpPr>
        <p:spPr bwMode="auto">
          <a:xfrm>
            <a:off x="3876267" y="4320767"/>
            <a:ext cx="566737" cy="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31"/>
          <p:cNvSpPr>
            <a:spLocks noChangeShapeType="1"/>
          </p:cNvSpPr>
          <p:nvPr/>
        </p:nvSpPr>
        <p:spPr bwMode="auto">
          <a:xfrm flipV="1">
            <a:off x="8688978" y="2358643"/>
            <a:ext cx="609600" cy="5472"/>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6744638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6173"/>
                                        </p:tgtEl>
                                        <p:attrNameLst>
                                          <p:attrName>style.visibility</p:attrName>
                                        </p:attrNameLst>
                                      </p:cBhvr>
                                      <p:to>
                                        <p:strVal val="visible"/>
                                      </p:to>
                                    </p:set>
                                    <p:anim calcmode="lin" valueType="num">
                                      <p:cBhvr>
                                        <p:cTn id="7" dur="500" fill="hold"/>
                                        <p:tgtEl>
                                          <p:spTgt spid="6173"/>
                                        </p:tgtEl>
                                        <p:attrNameLst>
                                          <p:attrName>ppt_w</p:attrName>
                                        </p:attrNameLst>
                                      </p:cBhvr>
                                      <p:tavLst>
                                        <p:tav tm="0">
                                          <p:val>
                                            <p:fltVal val="0"/>
                                          </p:val>
                                        </p:tav>
                                        <p:tav tm="100000">
                                          <p:val>
                                            <p:strVal val="#ppt_w"/>
                                          </p:val>
                                        </p:tav>
                                      </p:tavLst>
                                    </p:anim>
                                    <p:anim calcmode="lin" valueType="num">
                                      <p:cBhvr>
                                        <p:cTn id="8" dur="500" fill="hold"/>
                                        <p:tgtEl>
                                          <p:spTgt spid="6173"/>
                                        </p:tgtEl>
                                        <p:attrNameLst>
                                          <p:attrName>ppt_h</p:attrName>
                                        </p:attrNameLst>
                                      </p:cBhvr>
                                      <p:tavLst>
                                        <p:tav tm="0">
                                          <p:val>
                                            <p:fltVal val="0"/>
                                          </p:val>
                                        </p:tav>
                                        <p:tav tm="100000">
                                          <p:val>
                                            <p:strVal val="#ppt_h"/>
                                          </p:val>
                                        </p:tav>
                                      </p:tavLst>
                                    </p:anim>
                                    <p:animEffect transition="in" filter="fade">
                                      <p:cBhvr>
                                        <p:cTn id="9" dur="500"/>
                                        <p:tgtEl>
                                          <p:spTgt spid="6173"/>
                                        </p:tgtEl>
                                      </p:cBhvr>
                                    </p:animEffect>
                                  </p:childTnLst>
                                </p:cTn>
                              </p:par>
                              <p:par>
                                <p:cTn id="10" presetID="53" presetClass="entr" presetSubtype="0" fill="hold" nodeType="withEffect">
                                  <p:stCondLst>
                                    <p:cond delay="0"/>
                                  </p:stCondLst>
                                  <p:childTnLst>
                                    <p:set>
                                      <p:cBhvr>
                                        <p:cTn id="11" dur="1" fill="hold">
                                          <p:stCondLst>
                                            <p:cond delay="0"/>
                                          </p:stCondLst>
                                        </p:cTn>
                                        <p:tgtEl>
                                          <p:spTgt spid="6174"/>
                                        </p:tgtEl>
                                        <p:attrNameLst>
                                          <p:attrName>style.visibility</p:attrName>
                                        </p:attrNameLst>
                                      </p:cBhvr>
                                      <p:to>
                                        <p:strVal val="visible"/>
                                      </p:to>
                                    </p:set>
                                    <p:anim calcmode="lin" valueType="num">
                                      <p:cBhvr>
                                        <p:cTn id="12" dur="500" fill="hold"/>
                                        <p:tgtEl>
                                          <p:spTgt spid="6174"/>
                                        </p:tgtEl>
                                        <p:attrNameLst>
                                          <p:attrName>ppt_w</p:attrName>
                                        </p:attrNameLst>
                                      </p:cBhvr>
                                      <p:tavLst>
                                        <p:tav tm="0">
                                          <p:val>
                                            <p:fltVal val="0"/>
                                          </p:val>
                                        </p:tav>
                                        <p:tav tm="100000">
                                          <p:val>
                                            <p:strVal val="#ppt_w"/>
                                          </p:val>
                                        </p:tav>
                                      </p:tavLst>
                                    </p:anim>
                                    <p:anim calcmode="lin" valueType="num">
                                      <p:cBhvr>
                                        <p:cTn id="13" dur="500" fill="hold"/>
                                        <p:tgtEl>
                                          <p:spTgt spid="6174"/>
                                        </p:tgtEl>
                                        <p:attrNameLst>
                                          <p:attrName>ppt_h</p:attrName>
                                        </p:attrNameLst>
                                      </p:cBhvr>
                                      <p:tavLst>
                                        <p:tav tm="0">
                                          <p:val>
                                            <p:fltVal val="0"/>
                                          </p:val>
                                        </p:tav>
                                        <p:tav tm="100000">
                                          <p:val>
                                            <p:strVal val="#ppt_h"/>
                                          </p:val>
                                        </p:tav>
                                      </p:tavLst>
                                    </p:anim>
                                    <p:animEffect transition="in" filter="fade">
                                      <p:cBhvr>
                                        <p:cTn id="14" dur="500"/>
                                        <p:tgtEl>
                                          <p:spTgt spid="6174"/>
                                        </p:tgtEl>
                                      </p:cBhvr>
                                    </p:animEffect>
                                  </p:childTnLst>
                                </p:cTn>
                              </p:par>
                              <p:par>
                                <p:cTn id="15" presetID="53" presetClass="entr" presetSubtype="0" fill="hold" nodeType="withEffect">
                                  <p:stCondLst>
                                    <p:cond delay="0"/>
                                  </p:stCondLst>
                                  <p:childTnLst>
                                    <p:set>
                                      <p:cBhvr>
                                        <p:cTn id="16" dur="1" fill="hold">
                                          <p:stCondLst>
                                            <p:cond delay="0"/>
                                          </p:stCondLst>
                                        </p:cTn>
                                        <p:tgtEl>
                                          <p:spTgt spid="6175"/>
                                        </p:tgtEl>
                                        <p:attrNameLst>
                                          <p:attrName>style.visibility</p:attrName>
                                        </p:attrNameLst>
                                      </p:cBhvr>
                                      <p:to>
                                        <p:strVal val="visible"/>
                                      </p:to>
                                    </p:set>
                                    <p:anim calcmode="lin" valueType="num">
                                      <p:cBhvr>
                                        <p:cTn id="17" dur="500" fill="hold"/>
                                        <p:tgtEl>
                                          <p:spTgt spid="6175"/>
                                        </p:tgtEl>
                                        <p:attrNameLst>
                                          <p:attrName>ppt_w</p:attrName>
                                        </p:attrNameLst>
                                      </p:cBhvr>
                                      <p:tavLst>
                                        <p:tav tm="0">
                                          <p:val>
                                            <p:fltVal val="0"/>
                                          </p:val>
                                        </p:tav>
                                        <p:tav tm="100000">
                                          <p:val>
                                            <p:strVal val="#ppt_w"/>
                                          </p:val>
                                        </p:tav>
                                      </p:tavLst>
                                    </p:anim>
                                    <p:anim calcmode="lin" valueType="num">
                                      <p:cBhvr>
                                        <p:cTn id="18" dur="500" fill="hold"/>
                                        <p:tgtEl>
                                          <p:spTgt spid="6175"/>
                                        </p:tgtEl>
                                        <p:attrNameLst>
                                          <p:attrName>ppt_h</p:attrName>
                                        </p:attrNameLst>
                                      </p:cBhvr>
                                      <p:tavLst>
                                        <p:tav tm="0">
                                          <p:val>
                                            <p:fltVal val="0"/>
                                          </p:val>
                                        </p:tav>
                                        <p:tav tm="100000">
                                          <p:val>
                                            <p:strVal val="#ppt_h"/>
                                          </p:val>
                                        </p:tav>
                                      </p:tavLst>
                                    </p:anim>
                                    <p:animEffect transition="in" filter="fade">
                                      <p:cBhvr>
                                        <p:cTn id="19" dur="500"/>
                                        <p:tgtEl>
                                          <p:spTgt spid="6175"/>
                                        </p:tgtEl>
                                      </p:cBhvr>
                                    </p:animEffect>
                                  </p:childTnLst>
                                </p:cTn>
                              </p:par>
                              <p:par>
                                <p:cTn id="20" presetID="53" presetClass="entr" presetSubtype="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nodeType="clickEffect">
                                  <p:stCondLst>
                                    <p:cond delay="0"/>
                                  </p:stCondLst>
                                  <p:childTnLst>
                                    <p:set>
                                      <p:cBhvr>
                                        <p:cTn id="28" dur="1" fill="hold">
                                          <p:stCondLst>
                                            <p:cond delay="0"/>
                                          </p:stCondLst>
                                        </p:cTn>
                                        <p:tgtEl>
                                          <p:spTgt spid="6186"/>
                                        </p:tgtEl>
                                        <p:attrNameLst>
                                          <p:attrName>style.visibility</p:attrName>
                                        </p:attrNameLst>
                                      </p:cBhvr>
                                      <p:to>
                                        <p:strVal val="visible"/>
                                      </p:to>
                                    </p:set>
                                    <p:anim calcmode="lin" valueType="num">
                                      <p:cBhvr>
                                        <p:cTn id="29" dur="500" fill="hold"/>
                                        <p:tgtEl>
                                          <p:spTgt spid="6186"/>
                                        </p:tgtEl>
                                        <p:attrNameLst>
                                          <p:attrName>ppt_w</p:attrName>
                                        </p:attrNameLst>
                                      </p:cBhvr>
                                      <p:tavLst>
                                        <p:tav tm="0">
                                          <p:val>
                                            <p:fltVal val="0"/>
                                          </p:val>
                                        </p:tav>
                                        <p:tav tm="100000">
                                          <p:val>
                                            <p:strVal val="#ppt_w"/>
                                          </p:val>
                                        </p:tav>
                                      </p:tavLst>
                                    </p:anim>
                                    <p:anim calcmode="lin" valueType="num">
                                      <p:cBhvr>
                                        <p:cTn id="30" dur="500" fill="hold"/>
                                        <p:tgtEl>
                                          <p:spTgt spid="6186"/>
                                        </p:tgtEl>
                                        <p:attrNameLst>
                                          <p:attrName>ppt_h</p:attrName>
                                        </p:attrNameLst>
                                      </p:cBhvr>
                                      <p:tavLst>
                                        <p:tav tm="0">
                                          <p:val>
                                            <p:fltVal val="0"/>
                                          </p:val>
                                        </p:tav>
                                        <p:tav tm="100000">
                                          <p:val>
                                            <p:strVal val="#ppt_h"/>
                                          </p:val>
                                        </p:tav>
                                      </p:tavLst>
                                    </p:anim>
                                    <p:animEffect transition="in" filter="fade">
                                      <p:cBhvr>
                                        <p:cTn id="31" dur="500"/>
                                        <p:tgtEl>
                                          <p:spTgt spid="6186"/>
                                        </p:tgtEl>
                                      </p:cBhvr>
                                    </p:animEffect>
                                  </p:childTnLst>
                                </p:cTn>
                              </p:par>
                              <p:par>
                                <p:cTn id="32" presetID="53" presetClass="entr" presetSubtype="0" fill="hold" nodeType="withEffect">
                                  <p:stCondLst>
                                    <p:cond delay="0"/>
                                  </p:stCondLst>
                                  <p:childTnLst>
                                    <p:set>
                                      <p:cBhvr>
                                        <p:cTn id="33" dur="1" fill="hold">
                                          <p:stCondLst>
                                            <p:cond delay="0"/>
                                          </p:stCondLst>
                                        </p:cTn>
                                        <p:tgtEl>
                                          <p:spTgt spid="6187"/>
                                        </p:tgtEl>
                                        <p:attrNameLst>
                                          <p:attrName>style.visibility</p:attrName>
                                        </p:attrNameLst>
                                      </p:cBhvr>
                                      <p:to>
                                        <p:strVal val="visible"/>
                                      </p:to>
                                    </p:set>
                                    <p:anim calcmode="lin" valueType="num">
                                      <p:cBhvr>
                                        <p:cTn id="34" dur="500" fill="hold"/>
                                        <p:tgtEl>
                                          <p:spTgt spid="6187"/>
                                        </p:tgtEl>
                                        <p:attrNameLst>
                                          <p:attrName>ppt_w</p:attrName>
                                        </p:attrNameLst>
                                      </p:cBhvr>
                                      <p:tavLst>
                                        <p:tav tm="0">
                                          <p:val>
                                            <p:fltVal val="0"/>
                                          </p:val>
                                        </p:tav>
                                        <p:tav tm="100000">
                                          <p:val>
                                            <p:strVal val="#ppt_w"/>
                                          </p:val>
                                        </p:tav>
                                      </p:tavLst>
                                    </p:anim>
                                    <p:anim calcmode="lin" valueType="num">
                                      <p:cBhvr>
                                        <p:cTn id="35" dur="500" fill="hold"/>
                                        <p:tgtEl>
                                          <p:spTgt spid="6187"/>
                                        </p:tgtEl>
                                        <p:attrNameLst>
                                          <p:attrName>ppt_h</p:attrName>
                                        </p:attrNameLst>
                                      </p:cBhvr>
                                      <p:tavLst>
                                        <p:tav tm="0">
                                          <p:val>
                                            <p:fltVal val="0"/>
                                          </p:val>
                                        </p:tav>
                                        <p:tav tm="100000">
                                          <p:val>
                                            <p:strVal val="#ppt_h"/>
                                          </p:val>
                                        </p:tav>
                                      </p:tavLst>
                                    </p:anim>
                                    <p:animEffect transition="in" filter="fade">
                                      <p:cBhvr>
                                        <p:cTn id="36" dur="500"/>
                                        <p:tgtEl>
                                          <p:spTgt spid="6187"/>
                                        </p:tgtEl>
                                      </p:cBhvr>
                                    </p:animEffect>
                                  </p:childTnLst>
                                </p:cTn>
                              </p:par>
                              <p:par>
                                <p:cTn id="37" presetID="53" presetClass="entr" presetSubtype="0" fill="hold" nodeType="withEffect">
                                  <p:stCondLst>
                                    <p:cond delay="0"/>
                                  </p:stCondLst>
                                  <p:childTnLst>
                                    <p:set>
                                      <p:cBhvr>
                                        <p:cTn id="38" dur="1" fill="hold">
                                          <p:stCondLst>
                                            <p:cond delay="0"/>
                                          </p:stCondLst>
                                        </p:cTn>
                                        <p:tgtEl>
                                          <p:spTgt spid="6188"/>
                                        </p:tgtEl>
                                        <p:attrNameLst>
                                          <p:attrName>style.visibility</p:attrName>
                                        </p:attrNameLst>
                                      </p:cBhvr>
                                      <p:to>
                                        <p:strVal val="visible"/>
                                      </p:to>
                                    </p:set>
                                    <p:anim calcmode="lin" valueType="num">
                                      <p:cBhvr>
                                        <p:cTn id="39" dur="500" fill="hold"/>
                                        <p:tgtEl>
                                          <p:spTgt spid="6188"/>
                                        </p:tgtEl>
                                        <p:attrNameLst>
                                          <p:attrName>ppt_w</p:attrName>
                                        </p:attrNameLst>
                                      </p:cBhvr>
                                      <p:tavLst>
                                        <p:tav tm="0">
                                          <p:val>
                                            <p:fltVal val="0"/>
                                          </p:val>
                                        </p:tav>
                                        <p:tav tm="100000">
                                          <p:val>
                                            <p:strVal val="#ppt_w"/>
                                          </p:val>
                                        </p:tav>
                                      </p:tavLst>
                                    </p:anim>
                                    <p:anim calcmode="lin" valueType="num">
                                      <p:cBhvr>
                                        <p:cTn id="40" dur="500" fill="hold"/>
                                        <p:tgtEl>
                                          <p:spTgt spid="6188"/>
                                        </p:tgtEl>
                                        <p:attrNameLst>
                                          <p:attrName>ppt_h</p:attrName>
                                        </p:attrNameLst>
                                      </p:cBhvr>
                                      <p:tavLst>
                                        <p:tav tm="0">
                                          <p:val>
                                            <p:fltVal val="0"/>
                                          </p:val>
                                        </p:tav>
                                        <p:tav tm="100000">
                                          <p:val>
                                            <p:strVal val="#ppt_h"/>
                                          </p:val>
                                        </p:tav>
                                      </p:tavLst>
                                    </p:anim>
                                    <p:animEffect transition="in" filter="fade">
                                      <p:cBhvr>
                                        <p:cTn id="41" dur="500"/>
                                        <p:tgtEl>
                                          <p:spTgt spid="6188"/>
                                        </p:tgtEl>
                                      </p:cBhvr>
                                    </p:animEffect>
                                  </p:childTnLst>
                                </p:cTn>
                              </p:par>
                              <p:par>
                                <p:cTn id="42" presetID="53" presetClass="entr" presetSubtype="0" fill="hold" nodeType="withEffect">
                                  <p:stCondLst>
                                    <p:cond delay="0"/>
                                  </p:stCondLst>
                                  <p:childTnLst>
                                    <p:set>
                                      <p:cBhvr>
                                        <p:cTn id="43" dur="1" fill="hold">
                                          <p:stCondLst>
                                            <p:cond delay="0"/>
                                          </p:stCondLst>
                                        </p:cTn>
                                        <p:tgtEl>
                                          <p:spTgt spid="6176"/>
                                        </p:tgtEl>
                                        <p:attrNameLst>
                                          <p:attrName>style.visibility</p:attrName>
                                        </p:attrNameLst>
                                      </p:cBhvr>
                                      <p:to>
                                        <p:strVal val="visible"/>
                                      </p:to>
                                    </p:set>
                                    <p:anim calcmode="lin" valueType="num">
                                      <p:cBhvr>
                                        <p:cTn id="44" dur="500" fill="hold"/>
                                        <p:tgtEl>
                                          <p:spTgt spid="6176"/>
                                        </p:tgtEl>
                                        <p:attrNameLst>
                                          <p:attrName>ppt_w</p:attrName>
                                        </p:attrNameLst>
                                      </p:cBhvr>
                                      <p:tavLst>
                                        <p:tav tm="0">
                                          <p:val>
                                            <p:fltVal val="0"/>
                                          </p:val>
                                        </p:tav>
                                        <p:tav tm="100000">
                                          <p:val>
                                            <p:strVal val="#ppt_w"/>
                                          </p:val>
                                        </p:tav>
                                      </p:tavLst>
                                    </p:anim>
                                    <p:anim calcmode="lin" valueType="num">
                                      <p:cBhvr>
                                        <p:cTn id="45" dur="500" fill="hold"/>
                                        <p:tgtEl>
                                          <p:spTgt spid="6176"/>
                                        </p:tgtEl>
                                        <p:attrNameLst>
                                          <p:attrName>ppt_h</p:attrName>
                                        </p:attrNameLst>
                                      </p:cBhvr>
                                      <p:tavLst>
                                        <p:tav tm="0">
                                          <p:val>
                                            <p:fltVal val="0"/>
                                          </p:val>
                                        </p:tav>
                                        <p:tav tm="100000">
                                          <p:val>
                                            <p:strVal val="#ppt_h"/>
                                          </p:val>
                                        </p:tav>
                                      </p:tavLst>
                                    </p:anim>
                                    <p:animEffect transition="in" filter="fade">
                                      <p:cBhvr>
                                        <p:cTn id="46" dur="500"/>
                                        <p:tgtEl>
                                          <p:spTgt spid="6176"/>
                                        </p:tgtEl>
                                      </p:cBhvr>
                                    </p:animEffect>
                                  </p:childTnLst>
                                </p:cTn>
                              </p:par>
                              <p:par>
                                <p:cTn id="47" presetID="53" presetClass="entr" presetSubtype="0" fill="hold" nodeType="withEffect">
                                  <p:stCondLst>
                                    <p:cond delay="0"/>
                                  </p:stCondLst>
                                  <p:childTnLst>
                                    <p:set>
                                      <p:cBhvr>
                                        <p:cTn id="48" dur="1" fill="hold">
                                          <p:stCondLst>
                                            <p:cond delay="0"/>
                                          </p:stCondLst>
                                        </p:cTn>
                                        <p:tgtEl>
                                          <p:spTgt spid="6189"/>
                                        </p:tgtEl>
                                        <p:attrNameLst>
                                          <p:attrName>style.visibility</p:attrName>
                                        </p:attrNameLst>
                                      </p:cBhvr>
                                      <p:to>
                                        <p:strVal val="visible"/>
                                      </p:to>
                                    </p:set>
                                    <p:anim calcmode="lin" valueType="num">
                                      <p:cBhvr>
                                        <p:cTn id="49" dur="500" fill="hold"/>
                                        <p:tgtEl>
                                          <p:spTgt spid="6189"/>
                                        </p:tgtEl>
                                        <p:attrNameLst>
                                          <p:attrName>ppt_w</p:attrName>
                                        </p:attrNameLst>
                                      </p:cBhvr>
                                      <p:tavLst>
                                        <p:tav tm="0">
                                          <p:val>
                                            <p:fltVal val="0"/>
                                          </p:val>
                                        </p:tav>
                                        <p:tav tm="100000">
                                          <p:val>
                                            <p:strVal val="#ppt_w"/>
                                          </p:val>
                                        </p:tav>
                                      </p:tavLst>
                                    </p:anim>
                                    <p:anim calcmode="lin" valueType="num">
                                      <p:cBhvr>
                                        <p:cTn id="50" dur="500" fill="hold"/>
                                        <p:tgtEl>
                                          <p:spTgt spid="6189"/>
                                        </p:tgtEl>
                                        <p:attrNameLst>
                                          <p:attrName>ppt_h</p:attrName>
                                        </p:attrNameLst>
                                      </p:cBhvr>
                                      <p:tavLst>
                                        <p:tav tm="0">
                                          <p:val>
                                            <p:fltVal val="0"/>
                                          </p:val>
                                        </p:tav>
                                        <p:tav tm="100000">
                                          <p:val>
                                            <p:strVal val="#ppt_h"/>
                                          </p:val>
                                        </p:tav>
                                      </p:tavLst>
                                    </p:anim>
                                    <p:animEffect transition="in" filter="fade">
                                      <p:cBhvr>
                                        <p:cTn id="51" dur="500"/>
                                        <p:tgtEl>
                                          <p:spTgt spid="6189"/>
                                        </p:tgtEl>
                                      </p:cBhvr>
                                    </p:animEffect>
                                  </p:childTnLst>
                                </p:cTn>
                              </p:par>
                              <p:par>
                                <p:cTn id="52" presetID="53" presetClass="entr" presetSubtype="0" fill="hold" nodeType="withEffect">
                                  <p:stCondLst>
                                    <p:cond delay="0"/>
                                  </p:stCondLst>
                                  <p:childTnLst>
                                    <p:set>
                                      <p:cBhvr>
                                        <p:cTn id="53" dur="1" fill="hold">
                                          <p:stCondLst>
                                            <p:cond delay="0"/>
                                          </p:stCondLst>
                                        </p:cTn>
                                        <p:tgtEl>
                                          <p:spTgt spid="6191"/>
                                        </p:tgtEl>
                                        <p:attrNameLst>
                                          <p:attrName>style.visibility</p:attrName>
                                        </p:attrNameLst>
                                      </p:cBhvr>
                                      <p:to>
                                        <p:strVal val="visible"/>
                                      </p:to>
                                    </p:set>
                                    <p:anim calcmode="lin" valueType="num">
                                      <p:cBhvr>
                                        <p:cTn id="54" dur="500" fill="hold"/>
                                        <p:tgtEl>
                                          <p:spTgt spid="6191"/>
                                        </p:tgtEl>
                                        <p:attrNameLst>
                                          <p:attrName>ppt_w</p:attrName>
                                        </p:attrNameLst>
                                      </p:cBhvr>
                                      <p:tavLst>
                                        <p:tav tm="0">
                                          <p:val>
                                            <p:fltVal val="0"/>
                                          </p:val>
                                        </p:tav>
                                        <p:tav tm="100000">
                                          <p:val>
                                            <p:strVal val="#ppt_w"/>
                                          </p:val>
                                        </p:tav>
                                      </p:tavLst>
                                    </p:anim>
                                    <p:anim calcmode="lin" valueType="num">
                                      <p:cBhvr>
                                        <p:cTn id="55" dur="500" fill="hold"/>
                                        <p:tgtEl>
                                          <p:spTgt spid="6191"/>
                                        </p:tgtEl>
                                        <p:attrNameLst>
                                          <p:attrName>ppt_h</p:attrName>
                                        </p:attrNameLst>
                                      </p:cBhvr>
                                      <p:tavLst>
                                        <p:tav tm="0">
                                          <p:val>
                                            <p:fltVal val="0"/>
                                          </p:val>
                                        </p:tav>
                                        <p:tav tm="100000">
                                          <p:val>
                                            <p:strVal val="#ppt_h"/>
                                          </p:val>
                                        </p:tav>
                                      </p:tavLst>
                                    </p:anim>
                                    <p:animEffect transition="in" filter="fade">
                                      <p:cBhvr>
                                        <p:cTn id="56" dur="500"/>
                                        <p:tgtEl>
                                          <p:spTgt spid="6191"/>
                                        </p:tgtEl>
                                      </p:cBhvr>
                                    </p:animEffect>
                                  </p:childTnLst>
                                </p:cTn>
                              </p:par>
                              <p:par>
                                <p:cTn id="57" presetID="53" presetClass="entr" presetSubtype="0" fill="hold" nodeType="withEffect">
                                  <p:stCondLst>
                                    <p:cond delay="0"/>
                                  </p:stCondLst>
                                  <p:childTnLst>
                                    <p:set>
                                      <p:cBhvr>
                                        <p:cTn id="58" dur="1" fill="hold">
                                          <p:stCondLst>
                                            <p:cond delay="0"/>
                                          </p:stCondLst>
                                        </p:cTn>
                                        <p:tgtEl>
                                          <p:spTgt spid="6177"/>
                                        </p:tgtEl>
                                        <p:attrNameLst>
                                          <p:attrName>style.visibility</p:attrName>
                                        </p:attrNameLst>
                                      </p:cBhvr>
                                      <p:to>
                                        <p:strVal val="visible"/>
                                      </p:to>
                                    </p:set>
                                    <p:anim calcmode="lin" valueType="num">
                                      <p:cBhvr>
                                        <p:cTn id="59" dur="500" fill="hold"/>
                                        <p:tgtEl>
                                          <p:spTgt spid="6177"/>
                                        </p:tgtEl>
                                        <p:attrNameLst>
                                          <p:attrName>ppt_w</p:attrName>
                                        </p:attrNameLst>
                                      </p:cBhvr>
                                      <p:tavLst>
                                        <p:tav tm="0">
                                          <p:val>
                                            <p:fltVal val="0"/>
                                          </p:val>
                                        </p:tav>
                                        <p:tav tm="100000">
                                          <p:val>
                                            <p:strVal val="#ppt_w"/>
                                          </p:val>
                                        </p:tav>
                                      </p:tavLst>
                                    </p:anim>
                                    <p:anim calcmode="lin" valueType="num">
                                      <p:cBhvr>
                                        <p:cTn id="60" dur="500" fill="hold"/>
                                        <p:tgtEl>
                                          <p:spTgt spid="6177"/>
                                        </p:tgtEl>
                                        <p:attrNameLst>
                                          <p:attrName>ppt_h</p:attrName>
                                        </p:attrNameLst>
                                      </p:cBhvr>
                                      <p:tavLst>
                                        <p:tav tm="0">
                                          <p:val>
                                            <p:fltVal val="0"/>
                                          </p:val>
                                        </p:tav>
                                        <p:tav tm="100000">
                                          <p:val>
                                            <p:strVal val="#ppt_h"/>
                                          </p:val>
                                        </p:tav>
                                      </p:tavLst>
                                    </p:anim>
                                    <p:animEffect transition="in" filter="fade">
                                      <p:cBhvr>
                                        <p:cTn id="61" dur="500"/>
                                        <p:tgtEl>
                                          <p:spTgt spid="6177"/>
                                        </p:tgtEl>
                                      </p:cBhvr>
                                    </p:animEffect>
                                  </p:childTnLst>
                                </p:cTn>
                              </p:par>
                              <p:par>
                                <p:cTn id="62" presetID="53" presetClass="entr" presetSubtype="0" fill="hold" nodeType="withEffect">
                                  <p:stCondLst>
                                    <p:cond delay="0"/>
                                  </p:stCondLst>
                                  <p:childTnLst>
                                    <p:set>
                                      <p:cBhvr>
                                        <p:cTn id="63" dur="1" fill="hold">
                                          <p:stCondLst>
                                            <p:cond delay="0"/>
                                          </p:stCondLst>
                                        </p:cTn>
                                        <p:tgtEl>
                                          <p:spTgt spid="6192"/>
                                        </p:tgtEl>
                                        <p:attrNameLst>
                                          <p:attrName>style.visibility</p:attrName>
                                        </p:attrNameLst>
                                      </p:cBhvr>
                                      <p:to>
                                        <p:strVal val="visible"/>
                                      </p:to>
                                    </p:set>
                                    <p:anim calcmode="lin" valueType="num">
                                      <p:cBhvr>
                                        <p:cTn id="64" dur="500" fill="hold"/>
                                        <p:tgtEl>
                                          <p:spTgt spid="6192"/>
                                        </p:tgtEl>
                                        <p:attrNameLst>
                                          <p:attrName>ppt_w</p:attrName>
                                        </p:attrNameLst>
                                      </p:cBhvr>
                                      <p:tavLst>
                                        <p:tav tm="0">
                                          <p:val>
                                            <p:fltVal val="0"/>
                                          </p:val>
                                        </p:tav>
                                        <p:tav tm="100000">
                                          <p:val>
                                            <p:strVal val="#ppt_w"/>
                                          </p:val>
                                        </p:tav>
                                      </p:tavLst>
                                    </p:anim>
                                    <p:anim calcmode="lin" valueType="num">
                                      <p:cBhvr>
                                        <p:cTn id="65" dur="500" fill="hold"/>
                                        <p:tgtEl>
                                          <p:spTgt spid="6192"/>
                                        </p:tgtEl>
                                        <p:attrNameLst>
                                          <p:attrName>ppt_h</p:attrName>
                                        </p:attrNameLst>
                                      </p:cBhvr>
                                      <p:tavLst>
                                        <p:tav tm="0">
                                          <p:val>
                                            <p:fltVal val="0"/>
                                          </p:val>
                                        </p:tav>
                                        <p:tav tm="100000">
                                          <p:val>
                                            <p:strVal val="#ppt_h"/>
                                          </p:val>
                                        </p:tav>
                                      </p:tavLst>
                                    </p:anim>
                                    <p:animEffect transition="in" filter="fade">
                                      <p:cBhvr>
                                        <p:cTn id="66" dur="500"/>
                                        <p:tgtEl>
                                          <p:spTgt spid="6192"/>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53" presetClass="entr" presetSubtype="0" fill="hold" nodeType="clickEffect">
                                  <p:stCondLst>
                                    <p:cond delay="0"/>
                                  </p:stCondLst>
                                  <p:childTnLst>
                                    <p:set>
                                      <p:cBhvr>
                                        <p:cTn id="70" dur="1" fill="hold">
                                          <p:stCondLst>
                                            <p:cond delay="0"/>
                                          </p:stCondLst>
                                        </p:cTn>
                                        <p:tgtEl>
                                          <p:spTgt spid="6183"/>
                                        </p:tgtEl>
                                        <p:attrNameLst>
                                          <p:attrName>style.visibility</p:attrName>
                                        </p:attrNameLst>
                                      </p:cBhvr>
                                      <p:to>
                                        <p:strVal val="visible"/>
                                      </p:to>
                                    </p:set>
                                    <p:anim calcmode="lin" valueType="num">
                                      <p:cBhvr>
                                        <p:cTn id="71" dur="500" fill="hold"/>
                                        <p:tgtEl>
                                          <p:spTgt spid="6183"/>
                                        </p:tgtEl>
                                        <p:attrNameLst>
                                          <p:attrName>ppt_w</p:attrName>
                                        </p:attrNameLst>
                                      </p:cBhvr>
                                      <p:tavLst>
                                        <p:tav tm="0">
                                          <p:val>
                                            <p:fltVal val="0"/>
                                          </p:val>
                                        </p:tav>
                                        <p:tav tm="100000">
                                          <p:val>
                                            <p:strVal val="#ppt_w"/>
                                          </p:val>
                                        </p:tav>
                                      </p:tavLst>
                                    </p:anim>
                                    <p:anim calcmode="lin" valueType="num">
                                      <p:cBhvr>
                                        <p:cTn id="72" dur="500" fill="hold"/>
                                        <p:tgtEl>
                                          <p:spTgt spid="6183"/>
                                        </p:tgtEl>
                                        <p:attrNameLst>
                                          <p:attrName>ppt_h</p:attrName>
                                        </p:attrNameLst>
                                      </p:cBhvr>
                                      <p:tavLst>
                                        <p:tav tm="0">
                                          <p:val>
                                            <p:fltVal val="0"/>
                                          </p:val>
                                        </p:tav>
                                        <p:tav tm="100000">
                                          <p:val>
                                            <p:strVal val="#ppt_h"/>
                                          </p:val>
                                        </p:tav>
                                      </p:tavLst>
                                    </p:anim>
                                    <p:animEffect transition="in" filter="fade">
                                      <p:cBhvr>
                                        <p:cTn id="73" dur="500"/>
                                        <p:tgtEl>
                                          <p:spTgt spid="6183"/>
                                        </p:tgtEl>
                                      </p:cBhvr>
                                    </p:animEffect>
                                  </p:childTnLst>
                                </p:cTn>
                              </p:par>
                              <p:par>
                                <p:cTn id="74" presetID="53" presetClass="entr" presetSubtype="0" fill="hold" nodeType="withEffect">
                                  <p:stCondLst>
                                    <p:cond delay="0"/>
                                  </p:stCondLst>
                                  <p:childTnLst>
                                    <p:set>
                                      <p:cBhvr>
                                        <p:cTn id="75" dur="1" fill="hold">
                                          <p:stCondLst>
                                            <p:cond delay="0"/>
                                          </p:stCondLst>
                                        </p:cTn>
                                        <p:tgtEl>
                                          <p:spTgt spid="6185"/>
                                        </p:tgtEl>
                                        <p:attrNameLst>
                                          <p:attrName>style.visibility</p:attrName>
                                        </p:attrNameLst>
                                      </p:cBhvr>
                                      <p:to>
                                        <p:strVal val="visible"/>
                                      </p:to>
                                    </p:set>
                                    <p:anim calcmode="lin" valueType="num">
                                      <p:cBhvr>
                                        <p:cTn id="76" dur="500" fill="hold"/>
                                        <p:tgtEl>
                                          <p:spTgt spid="6185"/>
                                        </p:tgtEl>
                                        <p:attrNameLst>
                                          <p:attrName>ppt_w</p:attrName>
                                        </p:attrNameLst>
                                      </p:cBhvr>
                                      <p:tavLst>
                                        <p:tav tm="0">
                                          <p:val>
                                            <p:fltVal val="0"/>
                                          </p:val>
                                        </p:tav>
                                        <p:tav tm="100000">
                                          <p:val>
                                            <p:strVal val="#ppt_w"/>
                                          </p:val>
                                        </p:tav>
                                      </p:tavLst>
                                    </p:anim>
                                    <p:anim calcmode="lin" valueType="num">
                                      <p:cBhvr>
                                        <p:cTn id="77" dur="500" fill="hold"/>
                                        <p:tgtEl>
                                          <p:spTgt spid="6185"/>
                                        </p:tgtEl>
                                        <p:attrNameLst>
                                          <p:attrName>ppt_h</p:attrName>
                                        </p:attrNameLst>
                                      </p:cBhvr>
                                      <p:tavLst>
                                        <p:tav tm="0">
                                          <p:val>
                                            <p:fltVal val="0"/>
                                          </p:val>
                                        </p:tav>
                                        <p:tav tm="100000">
                                          <p:val>
                                            <p:strVal val="#ppt_h"/>
                                          </p:val>
                                        </p:tav>
                                      </p:tavLst>
                                    </p:anim>
                                    <p:animEffect transition="in" filter="fade">
                                      <p:cBhvr>
                                        <p:cTn id="78" dur="500"/>
                                        <p:tgtEl>
                                          <p:spTgt spid="6185"/>
                                        </p:tgtEl>
                                      </p:cBhvr>
                                    </p:animEffect>
                                  </p:childTnLst>
                                </p:cTn>
                              </p:par>
                              <p:par>
                                <p:cTn id="79" presetID="53" presetClass="entr" presetSubtype="0" fill="hold" nodeType="withEffect">
                                  <p:stCondLst>
                                    <p:cond delay="0"/>
                                  </p:stCondLst>
                                  <p:childTnLst>
                                    <p:set>
                                      <p:cBhvr>
                                        <p:cTn id="80" dur="1" fill="hold">
                                          <p:stCondLst>
                                            <p:cond delay="0"/>
                                          </p:stCondLst>
                                        </p:cTn>
                                        <p:tgtEl>
                                          <p:spTgt spid="6184"/>
                                        </p:tgtEl>
                                        <p:attrNameLst>
                                          <p:attrName>style.visibility</p:attrName>
                                        </p:attrNameLst>
                                      </p:cBhvr>
                                      <p:to>
                                        <p:strVal val="visible"/>
                                      </p:to>
                                    </p:set>
                                    <p:anim calcmode="lin" valueType="num">
                                      <p:cBhvr>
                                        <p:cTn id="81" dur="500" fill="hold"/>
                                        <p:tgtEl>
                                          <p:spTgt spid="6184"/>
                                        </p:tgtEl>
                                        <p:attrNameLst>
                                          <p:attrName>ppt_w</p:attrName>
                                        </p:attrNameLst>
                                      </p:cBhvr>
                                      <p:tavLst>
                                        <p:tav tm="0">
                                          <p:val>
                                            <p:fltVal val="0"/>
                                          </p:val>
                                        </p:tav>
                                        <p:tav tm="100000">
                                          <p:val>
                                            <p:strVal val="#ppt_w"/>
                                          </p:val>
                                        </p:tav>
                                      </p:tavLst>
                                    </p:anim>
                                    <p:anim calcmode="lin" valueType="num">
                                      <p:cBhvr>
                                        <p:cTn id="82" dur="500" fill="hold"/>
                                        <p:tgtEl>
                                          <p:spTgt spid="6184"/>
                                        </p:tgtEl>
                                        <p:attrNameLst>
                                          <p:attrName>ppt_h</p:attrName>
                                        </p:attrNameLst>
                                      </p:cBhvr>
                                      <p:tavLst>
                                        <p:tav tm="0">
                                          <p:val>
                                            <p:fltVal val="0"/>
                                          </p:val>
                                        </p:tav>
                                        <p:tav tm="100000">
                                          <p:val>
                                            <p:strVal val="#ppt_h"/>
                                          </p:val>
                                        </p:tav>
                                      </p:tavLst>
                                    </p:anim>
                                    <p:animEffect transition="in" filter="fade">
                                      <p:cBhvr>
                                        <p:cTn id="83" dur="500"/>
                                        <p:tgtEl>
                                          <p:spTgt spid="6184"/>
                                        </p:tgtEl>
                                      </p:cBhvr>
                                    </p:animEffect>
                                  </p:childTnLst>
                                </p:cTn>
                              </p:par>
                              <p:par>
                                <p:cTn id="84" presetID="53" presetClass="entr" presetSubtype="0" fill="hold" nodeType="withEffect">
                                  <p:stCondLst>
                                    <p:cond delay="0"/>
                                  </p:stCondLst>
                                  <p:childTnLst>
                                    <p:set>
                                      <p:cBhvr>
                                        <p:cTn id="85" dur="1" fill="hold">
                                          <p:stCondLst>
                                            <p:cond delay="0"/>
                                          </p:stCondLst>
                                        </p:cTn>
                                        <p:tgtEl>
                                          <p:spTgt spid="6182"/>
                                        </p:tgtEl>
                                        <p:attrNameLst>
                                          <p:attrName>style.visibility</p:attrName>
                                        </p:attrNameLst>
                                      </p:cBhvr>
                                      <p:to>
                                        <p:strVal val="visible"/>
                                      </p:to>
                                    </p:set>
                                    <p:anim calcmode="lin" valueType="num">
                                      <p:cBhvr>
                                        <p:cTn id="86" dur="500" fill="hold"/>
                                        <p:tgtEl>
                                          <p:spTgt spid="6182"/>
                                        </p:tgtEl>
                                        <p:attrNameLst>
                                          <p:attrName>ppt_w</p:attrName>
                                        </p:attrNameLst>
                                      </p:cBhvr>
                                      <p:tavLst>
                                        <p:tav tm="0">
                                          <p:val>
                                            <p:fltVal val="0"/>
                                          </p:val>
                                        </p:tav>
                                        <p:tav tm="100000">
                                          <p:val>
                                            <p:strVal val="#ppt_w"/>
                                          </p:val>
                                        </p:tav>
                                      </p:tavLst>
                                    </p:anim>
                                    <p:anim calcmode="lin" valueType="num">
                                      <p:cBhvr>
                                        <p:cTn id="87" dur="500" fill="hold"/>
                                        <p:tgtEl>
                                          <p:spTgt spid="6182"/>
                                        </p:tgtEl>
                                        <p:attrNameLst>
                                          <p:attrName>ppt_h</p:attrName>
                                        </p:attrNameLst>
                                      </p:cBhvr>
                                      <p:tavLst>
                                        <p:tav tm="0">
                                          <p:val>
                                            <p:fltVal val="0"/>
                                          </p:val>
                                        </p:tav>
                                        <p:tav tm="100000">
                                          <p:val>
                                            <p:strVal val="#ppt_h"/>
                                          </p:val>
                                        </p:tav>
                                      </p:tavLst>
                                    </p:anim>
                                    <p:animEffect transition="in" filter="fade">
                                      <p:cBhvr>
                                        <p:cTn id="88" dur="500"/>
                                        <p:tgtEl>
                                          <p:spTgt spid="6182"/>
                                        </p:tgtEl>
                                      </p:cBhvr>
                                    </p:animEffect>
                                  </p:childTnLst>
                                </p:cTn>
                              </p:par>
                              <p:par>
                                <p:cTn id="89" presetID="53" presetClass="entr" presetSubtype="0" fill="hold" nodeType="withEffect">
                                  <p:stCondLst>
                                    <p:cond delay="0"/>
                                  </p:stCondLst>
                                  <p:childTnLst>
                                    <p:set>
                                      <p:cBhvr>
                                        <p:cTn id="90" dur="1" fill="hold">
                                          <p:stCondLst>
                                            <p:cond delay="0"/>
                                          </p:stCondLst>
                                        </p:cTn>
                                        <p:tgtEl>
                                          <p:spTgt spid="6178"/>
                                        </p:tgtEl>
                                        <p:attrNameLst>
                                          <p:attrName>style.visibility</p:attrName>
                                        </p:attrNameLst>
                                      </p:cBhvr>
                                      <p:to>
                                        <p:strVal val="visible"/>
                                      </p:to>
                                    </p:set>
                                    <p:anim calcmode="lin" valueType="num">
                                      <p:cBhvr>
                                        <p:cTn id="91" dur="500" fill="hold"/>
                                        <p:tgtEl>
                                          <p:spTgt spid="6178"/>
                                        </p:tgtEl>
                                        <p:attrNameLst>
                                          <p:attrName>ppt_w</p:attrName>
                                        </p:attrNameLst>
                                      </p:cBhvr>
                                      <p:tavLst>
                                        <p:tav tm="0">
                                          <p:val>
                                            <p:fltVal val="0"/>
                                          </p:val>
                                        </p:tav>
                                        <p:tav tm="100000">
                                          <p:val>
                                            <p:strVal val="#ppt_w"/>
                                          </p:val>
                                        </p:tav>
                                      </p:tavLst>
                                    </p:anim>
                                    <p:anim calcmode="lin" valueType="num">
                                      <p:cBhvr>
                                        <p:cTn id="92" dur="500" fill="hold"/>
                                        <p:tgtEl>
                                          <p:spTgt spid="6178"/>
                                        </p:tgtEl>
                                        <p:attrNameLst>
                                          <p:attrName>ppt_h</p:attrName>
                                        </p:attrNameLst>
                                      </p:cBhvr>
                                      <p:tavLst>
                                        <p:tav tm="0">
                                          <p:val>
                                            <p:fltVal val="0"/>
                                          </p:val>
                                        </p:tav>
                                        <p:tav tm="100000">
                                          <p:val>
                                            <p:strVal val="#ppt_h"/>
                                          </p:val>
                                        </p:tav>
                                      </p:tavLst>
                                    </p:anim>
                                    <p:animEffect transition="in" filter="fade">
                                      <p:cBhvr>
                                        <p:cTn id="93" dur="500"/>
                                        <p:tgtEl>
                                          <p:spTgt spid="6178"/>
                                        </p:tgtEl>
                                      </p:cBhvr>
                                    </p:animEffect>
                                  </p:childTnLst>
                                </p:cTn>
                              </p:par>
                              <p:par>
                                <p:cTn id="94" presetID="53" presetClass="entr" presetSubtype="0" fill="hold" nodeType="withEffect">
                                  <p:stCondLst>
                                    <p:cond delay="0"/>
                                  </p:stCondLst>
                                  <p:childTnLst>
                                    <p:set>
                                      <p:cBhvr>
                                        <p:cTn id="95" dur="1" fill="hold">
                                          <p:stCondLst>
                                            <p:cond delay="0"/>
                                          </p:stCondLst>
                                        </p:cTn>
                                        <p:tgtEl>
                                          <p:spTgt spid="6193"/>
                                        </p:tgtEl>
                                        <p:attrNameLst>
                                          <p:attrName>style.visibility</p:attrName>
                                        </p:attrNameLst>
                                      </p:cBhvr>
                                      <p:to>
                                        <p:strVal val="visible"/>
                                      </p:to>
                                    </p:set>
                                    <p:anim calcmode="lin" valueType="num">
                                      <p:cBhvr>
                                        <p:cTn id="96" dur="500" fill="hold"/>
                                        <p:tgtEl>
                                          <p:spTgt spid="6193"/>
                                        </p:tgtEl>
                                        <p:attrNameLst>
                                          <p:attrName>ppt_w</p:attrName>
                                        </p:attrNameLst>
                                      </p:cBhvr>
                                      <p:tavLst>
                                        <p:tav tm="0">
                                          <p:val>
                                            <p:fltVal val="0"/>
                                          </p:val>
                                        </p:tav>
                                        <p:tav tm="100000">
                                          <p:val>
                                            <p:strVal val="#ppt_w"/>
                                          </p:val>
                                        </p:tav>
                                      </p:tavLst>
                                    </p:anim>
                                    <p:anim calcmode="lin" valueType="num">
                                      <p:cBhvr>
                                        <p:cTn id="97" dur="500" fill="hold"/>
                                        <p:tgtEl>
                                          <p:spTgt spid="6193"/>
                                        </p:tgtEl>
                                        <p:attrNameLst>
                                          <p:attrName>ppt_h</p:attrName>
                                        </p:attrNameLst>
                                      </p:cBhvr>
                                      <p:tavLst>
                                        <p:tav tm="0">
                                          <p:val>
                                            <p:fltVal val="0"/>
                                          </p:val>
                                        </p:tav>
                                        <p:tav tm="100000">
                                          <p:val>
                                            <p:strVal val="#ppt_h"/>
                                          </p:val>
                                        </p:tav>
                                      </p:tavLst>
                                    </p:anim>
                                    <p:animEffect transition="in" filter="fade">
                                      <p:cBhvr>
                                        <p:cTn id="98" dur="500"/>
                                        <p:tgtEl>
                                          <p:spTgt spid="6193"/>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53" presetClass="entr" presetSubtype="0" fill="hold" nodeType="clickEffect">
                                  <p:stCondLst>
                                    <p:cond delay="0"/>
                                  </p:stCondLst>
                                  <p:childTnLst>
                                    <p:set>
                                      <p:cBhvr>
                                        <p:cTn id="102" dur="1" fill="hold">
                                          <p:stCondLst>
                                            <p:cond delay="0"/>
                                          </p:stCondLst>
                                        </p:cTn>
                                        <p:tgtEl>
                                          <p:spTgt spid="6179"/>
                                        </p:tgtEl>
                                        <p:attrNameLst>
                                          <p:attrName>style.visibility</p:attrName>
                                        </p:attrNameLst>
                                      </p:cBhvr>
                                      <p:to>
                                        <p:strVal val="visible"/>
                                      </p:to>
                                    </p:set>
                                    <p:anim calcmode="lin" valueType="num">
                                      <p:cBhvr>
                                        <p:cTn id="103" dur="500" fill="hold"/>
                                        <p:tgtEl>
                                          <p:spTgt spid="6179"/>
                                        </p:tgtEl>
                                        <p:attrNameLst>
                                          <p:attrName>ppt_w</p:attrName>
                                        </p:attrNameLst>
                                      </p:cBhvr>
                                      <p:tavLst>
                                        <p:tav tm="0">
                                          <p:val>
                                            <p:fltVal val="0"/>
                                          </p:val>
                                        </p:tav>
                                        <p:tav tm="100000">
                                          <p:val>
                                            <p:strVal val="#ppt_w"/>
                                          </p:val>
                                        </p:tav>
                                      </p:tavLst>
                                    </p:anim>
                                    <p:anim calcmode="lin" valueType="num">
                                      <p:cBhvr>
                                        <p:cTn id="104" dur="500" fill="hold"/>
                                        <p:tgtEl>
                                          <p:spTgt spid="6179"/>
                                        </p:tgtEl>
                                        <p:attrNameLst>
                                          <p:attrName>ppt_h</p:attrName>
                                        </p:attrNameLst>
                                      </p:cBhvr>
                                      <p:tavLst>
                                        <p:tav tm="0">
                                          <p:val>
                                            <p:fltVal val="0"/>
                                          </p:val>
                                        </p:tav>
                                        <p:tav tm="100000">
                                          <p:val>
                                            <p:strVal val="#ppt_h"/>
                                          </p:val>
                                        </p:tav>
                                      </p:tavLst>
                                    </p:anim>
                                    <p:animEffect transition="in" filter="fade">
                                      <p:cBhvr>
                                        <p:cTn id="105" dur="500"/>
                                        <p:tgtEl>
                                          <p:spTgt spid="6179"/>
                                        </p:tgtEl>
                                      </p:cBhvr>
                                    </p:animEffect>
                                  </p:childTnLst>
                                </p:cTn>
                              </p:par>
                              <p:par>
                                <p:cTn id="106" presetID="53" presetClass="entr" presetSubtype="0" fill="hold" nodeType="withEffect">
                                  <p:stCondLst>
                                    <p:cond delay="0"/>
                                  </p:stCondLst>
                                  <p:childTnLst>
                                    <p:set>
                                      <p:cBhvr>
                                        <p:cTn id="107" dur="1" fill="hold">
                                          <p:stCondLst>
                                            <p:cond delay="0"/>
                                          </p:stCondLst>
                                        </p:cTn>
                                        <p:tgtEl>
                                          <p:spTgt spid="6181"/>
                                        </p:tgtEl>
                                        <p:attrNameLst>
                                          <p:attrName>style.visibility</p:attrName>
                                        </p:attrNameLst>
                                      </p:cBhvr>
                                      <p:to>
                                        <p:strVal val="visible"/>
                                      </p:to>
                                    </p:set>
                                    <p:anim calcmode="lin" valueType="num">
                                      <p:cBhvr>
                                        <p:cTn id="108" dur="500" fill="hold"/>
                                        <p:tgtEl>
                                          <p:spTgt spid="6181"/>
                                        </p:tgtEl>
                                        <p:attrNameLst>
                                          <p:attrName>ppt_w</p:attrName>
                                        </p:attrNameLst>
                                      </p:cBhvr>
                                      <p:tavLst>
                                        <p:tav tm="0">
                                          <p:val>
                                            <p:fltVal val="0"/>
                                          </p:val>
                                        </p:tav>
                                        <p:tav tm="100000">
                                          <p:val>
                                            <p:strVal val="#ppt_w"/>
                                          </p:val>
                                        </p:tav>
                                      </p:tavLst>
                                    </p:anim>
                                    <p:anim calcmode="lin" valueType="num">
                                      <p:cBhvr>
                                        <p:cTn id="109" dur="500" fill="hold"/>
                                        <p:tgtEl>
                                          <p:spTgt spid="6181"/>
                                        </p:tgtEl>
                                        <p:attrNameLst>
                                          <p:attrName>ppt_h</p:attrName>
                                        </p:attrNameLst>
                                      </p:cBhvr>
                                      <p:tavLst>
                                        <p:tav tm="0">
                                          <p:val>
                                            <p:fltVal val="0"/>
                                          </p:val>
                                        </p:tav>
                                        <p:tav tm="100000">
                                          <p:val>
                                            <p:strVal val="#ppt_h"/>
                                          </p:val>
                                        </p:tav>
                                      </p:tavLst>
                                    </p:anim>
                                    <p:animEffect transition="in" filter="fade">
                                      <p:cBhvr>
                                        <p:cTn id="110" dur="500"/>
                                        <p:tgtEl>
                                          <p:spTgt spid="6181"/>
                                        </p:tgtEl>
                                      </p:cBhvr>
                                    </p:animEffect>
                                  </p:childTnLst>
                                </p:cTn>
                              </p:par>
                              <p:par>
                                <p:cTn id="111" presetID="53" presetClass="entr" presetSubtype="0" fill="hold" nodeType="withEffect">
                                  <p:stCondLst>
                                    <p:cond delay="0"/>
                                  </p:stCondLst>
                                  <p:childTnLst>
                                    <p:set>
                                      <p:cBhvr>
                                        <p:cTn id="112" dur="1" fill="hold">
                                          <p:stCondLst>
                                            <p:cond delay="0"/>
                                          </p:stCondLst>
                                        </p:cTn>
                                        <p:tgtEl>
                                          <p:spTgt spid="6180"/>
                                        </p:tgtEl>
                                        <p:attrNameLst>
                                          <p:attrName>style.visibility</p:attrName>
                                        </p:attrNameLst>
                                      </p:cBhvr>
                                      <p:to>
                                        <p:strVal val="visible"/>
                                      </p:to>
                                    </p:set>
                                    <p:anim calcmode="lin" valueType="num">
                                      <p:cBhvr>
                                        <p:cTn id="113" dur="500" fill="hold"/>
                                        <p:tgtEl>
                                          <p:spTgt spid="6180"/>
                                        </p:tgtEl>
                                        <p:attrNameLst>
                                          <p:attrName>ppt_w</p:attrName>
                                        </p:attrNameLst>
                                      </p:cBhvr>
                                      <p:tavLst>
                                        <p:tav tm="0">
                                          <p:val>
                                            <p:fltVal val="0"/>
                                          </p:val>
                                        </p:tav>
                                        <p:tav tm="100000">
                                          <p:val>
                                            <p:strVal val="#ppt_w"/>
                                          </p:val>
                                        </p:tav>
                                      </p:tavLst>
                                    </p:anim>
                                    <p:anim calcmode="lin" valueType="num">
                                      <p:cBhvr>
                                        <p:cTn id="114" dur="500" fill="hold"/>
                                        <p:tgtEl>
                                          <p:spTgt spid="6180"/>
                                        </p:tgtEl>
                                        <p:attrNameLst>
                                          <p:attrName>ppt_h</p:attrName>
                                        </p:attrNameLst>
                                      </p:cBhvr>
                                      <p:tavLst>
                                        <p:tav tm="0">
                                          <p:val>
                                            <p:fltVal val="0"/>
                                          </p:val>
                                        </p:tav>
                                        <p:tav tm="100000">
                                          <p:val>
                                            <p:strVal val="#ppt_h"/>
                                          </p:val>
                                        </p:tav>
                                      </p:tavLst>
                                    </p:anim>
                                    <p:animEffect transition="in" filter="fade">
                                      <p:cBhvr>
                                        <p:cTn id="115" dur="500"/>
                                        <p:tgtEl>
                                          <p:spTgt spid="6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WordArt 8"/>
          <p:cNvSpPr>
            <a:spLocks noChangeArrowheads="1" noChangeShapeType="1" noTextEdit="1"/>
          </p:cNvSpPr>
          <p:nvPr/>
        </p:nvSpPr>
        <p:spPr bwMode="auto">
          <a:xfrm>
            <a:off x="259080" y="378824"/>
            <a:ext cx="1752600" cy="523875"/>
          </a:xfrm>
          <a:prstGeom prst="rect">
            <a:avLst/>
          </a:prstGeom>
        </p:spPr>
        <p:txBody>
          <a:bodyPr wrap="none" fromWordArt="1">
            <a:prstTxWarp prst="textPlain">
              <a:avLst>
                <a:gd name="adj" fmla="val 50000"/>
              </a:avLst>
            </a:prstTxWarp>
          </a:bodyPr>
          <a:lstStyle/>
          <a:p>
            <a:pPr algn="ctr"/>
            <a:r>
              <a:rPr lang="en-US" sz="3600" b="1" kern="10" dirty="0" err="1">
                <a:ln w="9525">
                  <a:solidFill>
                    <a:srgbClr val="00008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Nhận</a:t>
            </a:r>
            <a:r>
              <a:rPr lang="en-US" sz="3600" b="1" kern="10" dirty="0">
                <a:ln w="9525">
                  <a:solidFill>
                    <a:srgbClr val="00008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00008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xét</a:t>
            </a:r>
            <a:r>
              <a:rPr lang="en-US" sz="3600" b="1" kern="10" dirty="0">
                <a:ln w="9525">
                  <a:solidFill>
                    <a:srgbClr val="00008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a:t>
            </a:r>
          </a:p>
        </p:txBody>
      </p:sp>
      <p:sp>
        <p:nvSpPr>
          <p:cNvPr id="5124" name="Text Box 9"/>
          <p:cNvSpPr txBox="1">
            <a:spLocks noChangeArrowheads="1"/>
          </p:cNvSpPr>
          <p:nvPr/>
        </p:nvSpPr>
        <p:spPr bwMode="auto">
          <a:xfrm>
            <a:off x="2303416" y="378824"/>
            <a:ext cx="93094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en-US" altLang="en-US" sz="3200" b="1" dirty="0" err="1" smtClean="0">
                <a:solidFill>
                  <a:srgbClr val="000066"/>
                </a:solidFill>
                <a:latin typeface="Times New Roman" panose="02020603050405020304" pitchFamily="18" charset="0"/>
              </a:rPr>
              <a:t>Xếp</a:t>
            </a:r>
            <a:r>
              <a:rPr lang="en-US" altLang="en-US" sz="3200" b="1" dirty="0" smtClean="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các</a:t>
            </a:r>
            <a:r>
              <a:rPr lang="en-US" altLang="en-US" sz="3200" b="1" dirty="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từ</a:t>
            </a:r>
            <a:r>
              <a:rPr lang="en-US" altLang="en-US" sz="3200" b="1" dirty="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em</a:t>
            </a:r>
            <a:r>
              <a:rPr lang="en-US" altLang="en-US" sz="3200" b="1" dirty="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vừa</a:t>
            </a:r>
            <a:r>
              <a:rPr lang="en-US" altLang="en-US" sz="3200" b="1" dirty="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tìm</a:t>
            </a:r>
            <a:r>
              <a:rPr lang="en-US" altLang="en-US" sz="3200" b="1" dirty="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được</a:t>
            </a:r>
            <a:r>
              <a:rPr lang="en-US" altLang="en-US" sz="3200" b="1" dirty="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vào</a:t>
            </a:r>
            <a:r>
              <a:rPr lang="en-US" altLang="en-US" sz="3200" b="1" dirty="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nhóm</a:t>
            </a:r>
            <a:r>
              <a:rPr lang="en-US" altLang="en-US" sz="3200" b="1" dirty="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thích</a:t>
            </a:r>
            <a:r>
              <a:rPr lang="en-US" altLang="en-US" sz="3200" b="1" dirty="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hợp</a:t>
            </a:r>
            <a:r>
              <a:rPr lang="en-US" altLang="en-US" sz="3200" b="1" dirty="0">
                <a:solidFill>
                  <a:srgbClr val="000066"/>
                </a:solidFill>
                <a:latin typeface="Times New Roman" panose="02020603050405020304" pitchFamily="18" charset="0"/>
              </a:rPr>
              <a:t> :</a:t>
            </a:r>
          </a:p>
        </p:txBody>
      </p:sp>
      <p:sp>
        <p:nvSpPr>
          <p:cNvPr id="5125" name="Text Box 28"/>
          <p:cNvSpPr txBox="1">
            <a:spLocks noChangeArrowheads="1"/>
          </p:cNvSpPr>
          <p:nvPr/>
        </p:nvSpPr>
        <p:spPr bwMode="auto">
          <a:xfrm>
            <a:off x="3324133" y="1824110"/>
            <a:ext cx="669507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dirty="0" err="1">
                <a:solidFill>
                  <a:srgbClr val="660066"/>
                </a:solidFill>
                <a:latin typeface="Times New Roman" panose="02020603050405020304" pitchFamily="18" charset="0"/>
              </a:rPr>
              <a:t>Từ</a:t>
            </a:r>
            <a:r>
              <a:rPr lang="en-US" altLang="en-US" sz="3200" b="1" dirty="0">
                <a:solidFill>
                  <a:srgbClr val="660066"/>
                </a:solidFill>
                <a:latin typeface="Times New Roman" panose="02020603050405020304" pitchFamily="18" charset="0"/>
              </a:rPr>
              <a:t> </a:t>
            </a:r>
            <a:r>
              <a:rPr lang="en-US" altLang="en-US" sz="3200" b="1" dirty="0" err="1">
                <a:solidFill>
                  <a:srgbClr val="660066"/>
                </a:solidFill>
                <a:latin typeface="Times New Roman" panose="02020603050405020304" pitchFamily="18" charset="0"/>
              </a:rPr>
              <a:t>chỉ</a:t>
            </a:r>
            <a:r>
              <a:rPr lang="en-US" altLang="en-US" sz="3200" b="1" dirty="0">
                <a:solidFill>
                  <a:srgbClr val="660066"/>
                </a:solidFill>
                <a:latin typeface="Times New Roman" panose="02020603050405020304" pitchFamily="18" charset="0"/>
              </a:rPr>
              <a:t> </a:t>
            </a:r>
            <a:r>
              <a:rPr lang="en-US" altLang="en-US" sz="3200" b="1" dirty="0" err="1">
                <a:solidFill>
                  <a:srgbClr val="660066"/>
                </a:solidFill>
                <a:latin typeface="Times New Roman" panose="02020603050405020304" pitchFamily="18" charset="0"/>
              </a:rPr>
              <a:t>người</a:t>
            </a:r>
            <a:r>
              <a:rPr lang="en-US" altLang="en-US" sz="3200" b="1" dirty="0">
                <a:solidFill>
                  <a:srgbClr val="66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Ông</a:t>
            </a:r>
            <a:r>
              <a:rPr lang="en-US" altLang="en-US" sz="3200" b="1" dirty="0">
                <a:solidFill>
                  <a:srgbClr val="000066"/>
                </a:solidFill>
                <a:latin typeface="Times New Roman" panose="02020603050405020304" pitchFamily="18" charset="0"/>
              </a:rPr>
              <a:t> cha,</a:t>
            </a:r>
          </a:p>
        </p:txBody>
      </p:sp>
      <p:sp>
        <p:nvSpPr>
          <p:cNvPr id="5126" name="Text Box 29"/>
          <p:cNvSpPr txBox="1">
            <a:spLocks noChangeArrowheads="1"/>
          </p:cNvSpPr>
          <p:nvPr/>
        </p:nvSpPr>
        <p:spPr bwMode="auto">
          <a:xfrm>
            <a:off x="3324133" y="2839537"/>
            <a:ext cx="436989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dirty="0" err="1">
                <a:solidFill>
                  <a:srgbClr val="660066"/>
                </a:solidFill>
                <a:latin typeface="Times New Roman" panose="02020603050405020304" pitchFamily="18" charset="0"/>
              </a:rPr>
              <a:t>Từ</a:t>
            </a:r>
            <a:r>
              <a:rPr lang="en-US" altLang="en-US" sz="3200" b="1" dirty="0">
                <a:solidFill>
                  <a:srgbClr val="660066"/>
                </a:solidFill>
                <a:latin typeface="Times New Roman" panose="02020603050405020304" pitchFamily="18" charset="0"/>
              </a:rPr>
              <a:t> </a:t>
            </a:r>
            <a:r>
              <a:rPr lang="en-US" altLang="en-US" sz="3200" b="1" dirty="0" err="1">
                <a:solidFill>
                  <a:srgbClr val="660066"/>
                </a:solidFill>
                <a:latin typeface="Times New Roman" panose="02020603050405020304" pitchFamily="18" charset="0"/>
              </a:rPr>
              <a:t>chỉ</a:t>
            </a:r>
            <a:r>
              <a:rPr lang="en-US" altLang="en-US" sz="3200" b="1" dirty="0">
                <a:solidFill>
                  <a:srgbClr val="660066"/>
                </a:solidFill>
                <a:latin typeface="Times New Roman" panose="02020603050405020304" pitchFamily="18" charset="0"/>
              </a:rPr>
              <a:t> </a:t>
            </a:r>
            <a:r>
              <a:rPr lang="en-US" altLang="en-US" sz="3200" b="1" dirty="0" err="1">
                <a:solidFill>
                  <a:srgbClr val="660066"/>
                </a:solidFill>
                <a:latin typeface="Times New Roman" panose="02020603050405020304" pitchFamily="18" charset="0"/>
              </a:rPr>
              <a:t>vật</a:t>
            </a:r>
            <a:r>
              <a:rPr lang="en-US" altLang="en-US" sz="3200" b="1" dirty="0">
                <a:solidFill>
                  <a:srgbClr val="66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sông</a:t>
            </a:r>
            <a:r>
              <a:rPr lang="en-US" altLang="en-US" sz="3200" b="1" dirty="0">
                <a:solidFill>
                  <a:srgbClr val="000066"/>
                </a:solidFill>
                <a:latin typeface="Times New Roman" panose="02020603050405020304" pitchFamily="18" charset="0"/>
              </a:rPr>
              <a:t>,</a:t>
            </a:r>
          </a:p>
        </p:txBody>
      </p:sp>
      <p:sp>
        <p:nvSpPr>
          <p:cNvPr id="5127" name="Text Box 30"/>
          <p:cNvSpPr txBox="1">
            <a:spLocks noChangeArrowheads="1"/>
          </p:cNvSpPr>
          <p:nvPr/>
        </p:nvSpPr>
        <p:spPr bwMode="auto">
          <a:xfrm>
            <a:off x="3324132" y="3854964"/>
            <a:ext cx="551942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dirty="0" err="1">
                <a:solidFill>
                  <a:srgbClr val="660066"/>
                </a:solidFill>
                <a:latin typeface="Times New Roman" panose="02020603050405020304" pitchFamily="18" charset="0"/>
              </a:rPr>
              <a:t>Từ</a:t>
            </a:r>
            <a:r>
              <a:rPr lang="en-US" altLang="en-US" sz="3200" b="1" dirty="0">
                <a:solidFill>
                  <a:srgbClr val="660066"/>
                </a:solidFill>
                <a:latin typeface="Times New Roman" panose="02020603050405020304" pitchFamily="18" charset="0"/>
              </a:rPr>
              <a:t> </a:t>
            </a:r>
            <a:r>
              <a:rPr lang="en-US" altLang="en-US" sz="3200" b="1" dirty="0" err="1">
                <a:solidFill>
                  <a:srgbClr val="660066"/>
                </a:solidFill>
                <a:latin typeface="Times New Roman" panose="02020603050405020304" pitchFamily="18" charset="0"/>
              </a:rPr>
              <a:t>chỉ</a:t>
            </a:r>
            <a:r>
              <a:rPr lang="en-US" altLang="en-US" sz="3200" b="1" dirty="0">
                <a:solidFill>
                  <a:srgbClr val="660066"/>
                </a:solidFill>
                <a:latin typeface="Times New Roman" panose="02020603050405020304" pitchFamily="18" charset="0"/>
              </a:rPr>
              <a:t> </a:t>
            </a:r>
            <a:r>
              <a:rPr lang="en-US" altLang="en-US" sz="3200" b="1" dirty="0" err="1">
                <a:solidFill>
                  <a:srgbClr val="660066"/>
                </a:solidFill>
                <a:latin typeface="Times New Roman" panose="02020603050405020304" pitchFamily="18" charset="0"/>
              </a:rPr>
              <a:t>hiện</a:t>
            </a:r>
            <a:r>
              <a:rPr lang="en-US" altLang="en-US" sz="3200" b="1" dirty="0">
                <a:solidFill>
                  <a:srgbClr val="660066"/>
                </a:solidFill>
                <a:latin typeface="Times New Roman" panose="02020603050405020304" pitchFamily="18" charset="0"/>
              </a:rPr>
              <a:t> </a:t>
            </a:r>
            <a:r>
              <a:rPr lang="en-US" altLang="en-US" sz="3200" b="1" dirty="0" err="1">
                <a:solidFill>
                  <a:srgbClr val="660066"/>
                </a:solidFill>
                <a:latin typeface="Times New Roman" panose="02020603050405020304" pitchFamily="18" charset="0"/>
              </a:rPr>
              <a:t>tượng</a:t>
            </a:r>
            <a:r>
              <a:rPr lang="en-US" altLang="en-US" sz="3200" b="1" dirty="0">
                <a:solidFill>
                  <a:srgbClr val="66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mưa</a:t>
            </a:r>
            <a:r>
              <a:rPr lang="en-US" altLang="en-US" sz="3200" b="1" dirty="0">
                <a:solidFill>
                  <a:srgbClr val="000066"/>
                </a:solidFill>
                <a:latin typeface="Times New Roman" panose="02020603050405020304" pitchFamily="18" charset="0"/>
              </a:rPr>
              <a:t>,</a:t>
            </a:r>
          </a:p>
        </p:txBody>
      </p:sp>
    </p:spTree>
    <p:extLst>
      <p:ext uri="{BB962C8B-B14F-4D97-AF65-F5344CB8AC3E}">
        <p14:creationId xmlns:p14="http://schemas.microsoft.com/office/powerpoint/2010/main" val="38356877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5"/>
          <p:cNvSpPr txBox="1">
            <a:spLocks noChangeArrowheads="1"/>
          </p:cNvSpPr>
          <p:nvPr/>
        </p:nvSpPr>
        <p:spPr bwMode="auto">
          <a:xfrm>
            <a:off x="-180541" y="174812"/>
            <a:ext cx="7660841" cy="5706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30000"/>
              </a:spcBef>
            </a:pPr>
            <a:r>
              <a:rPr lang="en-US" altLang="en-US" sz="3200" b="1" dirty="0" err="1">
                <a:solidFill>
                  <a:srgbClr val="000066"/>
                </a:solidFill>
                <a:latin typeface="Times New Roman" panose="02020603050405020304" pitchFamily="18" charset="0"/>
              </a:rPr>
              <a:t>Mang</a:t>
            </a:r>
            <a:r>
              <a:rPr lang="en-US" altLang="en-US" sz="3200" b="1" dirty="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theo</a:t>
            </a:r>
            <a:r>
              <a:rPr lang="en-US" altLang="en-US" sz="3200" b="1" dirty="0">
                <a:solidFill>
                  <a:srgbClr val="000066"/>
                </a:solidFill>
                <a:latin typeface="Times New Roman" panose="02020603050405020304" pitchFamily="18" charset="0"/>
              </a:rPr>
              <a:t> </a:t>
            </a:r>
            <a:r>
              <a:rPr lang="en-US" altLang="en-US" sz="3200" b="1" u="sng" dirty="0" err="1">
                <a:solidFill>
                  <a:srgbClr val="000066"/>
                </a:solidFill>
                <a:latin typeface="Times New Roman" panose="02020603050405020304" pitchFamily="18" charset="0"/>
              </a:rPr>
              <a:t>truyện</a:t>
            </a:r>
            <a:r>
              <a:rPr lang="en-US" altLang="en-US" sz="3200" b="1" u="sng" dirty="0">
                <a:solidFill>
                  <a:srgbClr val="000066"/>
                </a:solidFill>
                <a:latin typeface="Times New Roman" panose="02020603050405020304" pitchFamily="18" charset="0"/>
              </a:rPr>
              <a:t> </a:t>
            </a:r>
            <a:r>
              <a:rPr lang="en-US" altLang="en-US" sz="3200" b="1" u="sng" dirty="0" err="1">
                <a:solidFill>
                  <a:srgbClr val="000066"/>
                </a:solidFill>
                <a:latin typeface="Times New Roman" panose="02020603050405020304" pitchFamily="18" charset="0"/>
              </a:rPr>
              <a:t>cổ</a:t>
            </a:r>
            <a:r>
              <a:rPr lang="en-US" altLang="en-US" sz="3200" b="1" dirty="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tôi</a:t>
            </a:r>
            <a:r>
              <a:rPr lang="en-US" altLang="en-US" sz="3200" b="1" dirty="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đi</a:t>
            </a:r>
            <a:endParaRPr lang="en-US" altLang="en-US" sz="3200" b="1" dirty="0">
              <a:solidFill>
                <a:srgbClr val="000066"/>
              </a:solidFill>
              <a:latin typeface="Times New Roman" panose="02020603050405020304" pitchFamily="18" charset="0"/>
            </a:endParaRPr>
          </a:p>
          <a:p>
            <a:pPr algn="ctr" eaLnBrk="1" hangingPunct="1">
              <a:spcBef>
                <a:spcPct val="30000"/>
              </a:spcBef>
            </a:pPr>
            <a:r>
              <a:rPr lang="en-US" altLang="en-US" sz="3200" b="1" dirty="0" err="1">
                <a:solidFill>
                  <a:srgbClr val="000066"/>
                </a:solidFill>
                <a:latin typeface="Times New Roman" panose="02020603050405020304" pitchFamily="18" charset="0"/>
              </a:rPr>
              <a:t>Nghe</a:t>
            </a:r>
            <a:r>
              <a:rPr lang="en-US" altLang="en-US" sz="3200" b="1" dirty="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trong</a:t>
            </a:r>
            <a:r>
              <a:rPr lang="en-US" altLang="en-US" sz="3200" b="1" dirty="0">
                <a:solidFill>
                  <a:srgbClr val="000066"/>
                </a:solidFill>
                <a:latin typeface="Times New Roman" panose="02020603050405020304" pitchFamily="18" charset="0"/>
              </a:rPr>
              <a:t> </a:t>
            </a:r>
            <a:r>
              <a:rPr lang="en-US" altLang="en-US" sz="3200" b="1" u="sng" dirty="0" err="1">
                <a:solidFill>
                  <a:srgbClr val="000066"/>
                </a:solidFill>
                <a:latin typeface="Times New Roman" panose="02020603050405020304" pitchFamily="18" charset="0"/>
              </a:rPr>
              <a:t>cuộc</a:t>
            </a:r>
            <a:r>
              <a:rPr lang="en-US" altLang="en-US" sz="3200" b="1" u="sng" dirty="0">
                <a:solidFill>
                  <a:srgbClr val="000066"/>
                </a:solidFill>
                <a:latin typeface="Times New Roman" panose="02020603050405020304" pitchFamily="18" charset="0"/>
              </a:rPr>
              <a:t> </a:t>
            </a:r>
            <a:r>
              <a:rPr lang="en-US" altLang="en-US" sz="3200" b="1" u="sng" dirty="0" err="1">
                <a:solidFill>
                  <a:srgbClr val="000066"/>
                </a:solidFill>
                <a:latin typeface="Times New Roman" panose="02020603050405020304" pitchFamily="18" charset="0"/>
              </a:rPr>
              <a:t>sống</a:t>
            </a:r>
            <a:r>
              <a:rPr lang="en-US" altLang="en-US" sz="3200" b="1" dirty="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thầm</a:t>
            </a:r>
            <a:r>
              <a:rPr lang="en-US" altLang="en-US" sz="3200" b="1" dirty="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thì</a:t>
            </a:r>
            <a:r>
              <a:rPr lang="en-US" altLang="en-US" sz="3200" b="1" dirty="0">
                <a:solidFill>
                  <a:srgbClr val="000066"/>
                </a:solidFill>
                <a:latin typeface="Times New Roman" panose="02020603050405020304" pitchFamily="18" charset="0"/>
              </a:rPr>
              <a:t> </a:t>
            </a:r>
            <a:r>
              <a:rPr lang="en-US" altLang="en-US" sz="3200" b="1" u="sng" dirty="0" err="1">
                <a:solidFill>
                  <a:srgbClr val="000066"/>
                </a:solidFill>
                <a:latin typeface="Times New Roman" panose="02020603050405020304" pitchFamily="18" charset="0"/>
              </a:rPr>
              <a:t>tiếng</a:t>
            </a:r>
            <a:r>
              <a:rPr lang="en-US" altLang="en-US" sz="3200" b="1" dirty="0">
                <a:solidFill>
                  <a:srgbClr val="000066"/>
                </a:solidFill>
                <a:latin typeface="Times New Roman" panose="02020603050405020304" pitchFamily="18" charset="0"/>
              </a:rPr>
              <a:t> </a:t>
            </a:r>
            <a:r>
              <a:rPr lang="en-US" altLang="en-US" sz="3200" b="1" u="sng" dirty="0" err="1">
                <a:solidFill>
                  <a:srgbClr val="000066"/>
                </a:solidFill>
                <a:latin typeface="Times New Roman" panose="02020603050405020304" pitchFamily="18" charset="0"/>
              </a:rPr>
              <a:t>xưa</a:t>
            </a:r>
            <a:endParaRPr lang="en-US" altLang="en-US" sz="3200" b="1" u="sng" dirty="0">
              <a:solidFill>
                <a:srgbClr val="000066"/>
              </a:solidFill>
              <a:latin typeface="Times New Roman" panose="02020603050405020304" pitchFamily="18" charset="0"/>
            </a:endParaRPr>
          </a:p>
          <a:p>
            <a:pPr algn="ctr" eaLnBrk="1" hangingPunct="1">
              <a:spcBef>
                <a:spcPct val="30000"/>
              </a:spcBef>
            </a:pPr>
            <a:r>
              <a:rPr lang="en-US" altLang="en-US" sz="3200" b="1" dirty="0" err="1">
                <a:solidFill>
                  <a:srgbClr val="000066"/>
                </a:solidFill>
                <a:latin typeface="Times New Roman" panose="02020603050405020304" pitchFamily="18" charset="0"/>
              </a:rPr>
              <a:t>Vàng</a:t>
            </a:r>
            <a:r>
              <a:rPr lang="en-US" altLang="en-US" sz="3200" b="1" dirty="0">
                <a:solidFill>
                  <a:srgbClr val="000066"/>
                </a:solidFill>
                <a:latin typeface="Times New Roman" panose="02020603050405020304" pitchFamily="18" charset="0"/>
              </a:rPr>
              <a:t> </a:t>
            </a:r>
            <a:r>
              <a:rPr lang="en-US" altLang="en-US" sz="3200" b="1" u="sng" dirty="0" err="1">
                <a:solidFill>
                  <a:srgbClr val="000066"/>
                </a:solidFill>
                <a:latin typeface="Times New Roman" panose="02020603050405020304" pitchFamily="18" charset="0"/>
              </a:rPr>
              <a:t>cơn</a:t>
            </a:r>
            <a:r>
              <a:rPr lang="en-US" altLang="en-US" sz="3200" b="1" dirty="0">
                <a:solidFill>
                  <a:srgbClr val="000066"/>
                </a:solidFill>
                <a:latin typeface="Times New Roman" panose="02020603050405020304" pitchFamily="18" charset="0"/>
              </a:rPr>
              <a:t> </a:t>
            </a:r>
            <a:r>
              <a:rPr lang="en-US" altLang="en-US" sz="3200" b="1" u="sng" dirty="0" err="1">
                <a:solidFill>
                  <a:srgbClr val="000066"/>
                </a:solidFill>
                <a:latin typeface="Times New Roman" panose="02020603050405020304" pitchFamily="18" charset="0"/>
              </a:rPr>
              <a:t>nắng</a:t>
            </a:r>
            <a:r>
              <a:rPr lang="en-US" altLang="en-US" sz="3200" b="1" dirty="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trắng</a:t>
            </a:r>
            <a:r>
              <a:rPr lang="en-US" altLang="en-US" sz="3200" b="1" dirty="0">
                <a:solidFill>
                  <a:srgbClr val="000066"/>
                </a:solidFill>
                <a:latin typeface="Times New Roman" panose="02020603050405020304" pitchFamily="18" charset="0"/>
              </a:rPr>
              <a:t> </a:t>
            </a:r>
            <a:r>
              <a:rPr lang="en-US" altLang="en-US" sz="3200" b="1" u="sng" dirty="0" err="1">
                <a:solidFill>
                  <a:srgbClr val="000066"/>
                </a:solidFill>
                <a:latin typeface="Times New Roman" panose="02020603050405020304" pitchFamily="18" charset="0"/>
              </a:rPr>
              <a:t>cơn</a:t>
            </a:r>
            <a:r>
              <a:rPr lang="en-US" altLang="en-US" sz="3200" b="1" dirty="0">
                <a:solidFill>
                  <a:srgbClr val="000066"/>
                </a:solidFill>
                <a:latin typeface="Times New Roman" panose="02020603050405020304" pitchFamily="18" charset="0"/>
              </a:rPr>
              <a:t> </a:t>
            </a:r>
            <a:r>
              <a:rPr lang="en-US" altLang="en-US" sz="3200" b="1" u="sng" dirty="0" err="1">
                <a:solidFill>
                  <a:srgbClr val="000066"/>
                </a:solidFill>
                <a:latin typeface="Times New Roman" panose="02020603050405020304" pitchFamily="18" charset="0"/>
              </a:rPr>
              <a:t>mưa</a:t>
            </a:r>
            <a:endParaRPr lang="en-US" altLang="en-US" sz="3200" b="1" u="sng" dirty="0">
              <a:solidFill>
                <a:srgbClr val="000066"/>
              </a:solidFill>
              <a:latin typeface="Times New Roman" panose="02020603050405020304" pitchFamily="18" charset="0"/>
            </a:endParaRPr>
          </a:p>
          <a:p>
            <a:pPr algn="ctr" eaLnBrk="1" hangingPunct="1">
              <a:spcBef>
                <a:spcPct val="30000"/>
              </a:spcBef>
            </a:pPr>
            <a:r>
              <a:rPr lang="en-US" altLang="en-US" sz="3200" b="1" u="sng" dirty="0">
                <a:solidFill>
                  <a:srgbClr val="000066"/>
                </a:solidFill>
                <a:latin typeface="Times New Roman" panose="02020603050405020304" pitchFamily="18" charset="0"/>
              </a:rPr>
              <a:t>Con</a:t>
            </a:r>
            <a:r>
              <a:rPr lang="en-US" altLang="en-US" sz="3200" b="1" dirty="0">
                <a:solidFill>
                  <a:srgbClr val="000066"/>
                </a:solidFill>
                <a:latin typeface="Times New Roman" panose="02020603050405020304" pitchFamily="18" charset="0"/>
              </a:rPr>
              <a:t> </a:t>
            </a:r>
            <a:r>
              <a:rPr lang="en-US" altLang="en-US" sz="3200" b="1" u="sng" dirty="0" err="1">
                <a:solidFill>
                  <a:srgbClr val="000066"/>
                </a:solidFill>
                <a:latin typeface="Times New Roman" panose="02020603050405020304" pitchFamily="18" charset="0"/>
              </a:rPr>
              <a:t>sông</a:t>
            </a:r>
            <a:r>
              <a:rPr lang="en-US" altLang="en-US" sz="3200" b="1" dirty="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chảy</a:t>
            </a:r>
            <a:r>
              <a:rPr lang="en-US" altLang="en-US" sz="3200" b="1" dirty="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có</a:t>
            </a:r>
            <a:r>
              <a:rPr lang="en-US" altLang="en-US" sz="3200" b="1" dirty="0">
                <a:solidFill>
                  <a:srgbClr val="000066"/>
                </a:solidFill>
                <a:latin typeface="Times New Roman" panose="02020603050405020304" pitchFamily="18" charset="0"/>
              </a:rPr>
              <a:t> </a:t>
            </a:r>
            <a:r>
              <a:rPr lang="en-US" altLang="en-US" sz="3200" b="1" u="sng" dirty="0" err="1">
                <a:solidFill>
                  <a:srgbClr val="000066"/>
                </a:solidFill>
                <a:latin typeface="Times New Roman" panose="02020603050405020304" pitchFamily="18" charset="0"/>
              </a:rPr>
              <a:t>rặng</a:t>
            </a:r>
            <a:r>
              <a:rPr lang="en-US" altLang="en-US" sz="3200" b="1" dirty="0">
                <a:solidFill>
                  <a:srgbClr val="000066"/>
                </a:solidFill>
                <a:latin typeface="Times New Roman" panose="02020603050405020304" pitchFamily="18" charset="0"/>
              </a:rPr>
              <a:t> </a:t>
            </a:r>
            <a:r>
              <a:rPr lang="en-US" altLang="en-US" sz="3200" b="1" u="sng" dirty="0" err="1">
                <a:solidFill>
                  <a:srgbClr val="000066"/>
                </a:solidFill>
                <a:latin typeface="Times New Roman" panose="02020603050405020304" pitchFamily="18" charset="0"/>
              </a:rPr>
              <a:t>dừa</a:t>
            </a:r>
            <a:r>
              <a:rPr lang="en-US" altLang="en-US" sz="3200" b="1" dirty="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nghiêng</a:t>
            </a:r>
            <a:r>
              <a:rPr lang="en-US" altLang="en-US" sz="3200" b="1" dirty="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soi</a:t>
            </a:r>
            <a:endParaRPr lang="en-US" altLang="en-US" sz="3200" b="1" dirty="0">
              <a:solidFill>
                <a:srgbClr val="000066"/>
              </a:solidFill>
              <a:latin typeface="Times New Roman" panose="02020603050405020304" pitchFamily="18" charset="0"/>
            </a:endParaRPr>
          </a:p>
          <a:p>
            <a:pPr algn="ctr" eaLnBrk="1" hangingPunct="1">
              <a:spcBef>
                <a:spcPct val="30000"/>
              </a:spcBef>
            </a:pPr>
            <a:r>
              <a:rPr lang="en-US" altLang="en-US" sz="3200" b="1" u="sng" dirty="0" err="1">
                <a:solidFill>
                  <a:srgbClr val="000066"/>
                </a:solidFill>
                <a:latin typeface="Times New Roman" panose="02020603050405020304" pitchFamily="18" charset="0"/>
              </a:rPr>
              <a:t>Đời</a:t>
            </a:r>
            <a:r>
              <a:rPr lang="en-US" altLang="en-US" sz="3200" b="1" dirty="0">
                <a:solidFill>
                  <a:srgbClr val="000066"/>
                </a:solidFill>
                <a:latin typeface="Times New Roman" panose="02020603050405020304" pitchFamily="18" charset="0"/>
              </a:rPr>
              <a:t> </a:t>
            </a:r>
            <a:r>
              <a:rPr lang="en-US" altLang="en-US" sz="3200" b="1" u="sng" dirty="0">
                <a:solidFill>
                  <a:srgbClr val="000066"/>
                </a:solidFill>
                <a:latin typeface="Times New Roman" panose="02020603050405020304" pitchFamily="18" charset="0"/>
              </a:rPr>
              <a:t>cha </a:t>
            </a:r>
            <a:r>
              <a:rPr lang="en-US" altLang="en-US" sz="3200" b="1" u="sng" dirty="0" err="1">
                <a:solidFill>
                  <a:srgbClr val="000066"/>
                </a:solidFill>
                <a:latin typeface="Times New Roman" panose="02020603050405020304" pitchFamily="18" charset="0"/>
              </a:rPr>
              <a:t>ông</a:t>
            </a:r>
            <a:r>
              <a:rPr lang="en-US" altLang="en-US" sz="3200" b="1" dirty="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với</a:t>
            </a:r>
            <a:r>
              <a:rPr lang="en-US" altLang="en-US" sz="3200" b="1" dirty="0">
                <a:solidFill>
                  <a:srgbClr val="000066"/>
                </a:solidFill>
                <a:latin typeface="Times New Roman" panose="02020603050405020304" pitchFamily="18" charset="0"/>
              </a:rPr>
              <a:t> </a:t>
            </a:r>
            <a:r>
              <a:rPr lang="en-US" altLang="en-US" sz="3200" b="1" u="sng" dirty="0" err="1">
                <a:solidFill>
                  <a:srgbClr val="000066"/>
                </a:solidFill>
                <a:latin typeface="Times New Roman" panose="02020603050405020304" pitchFamily="18" charset="0"/>
              </a:rPr>
              <a:t>đời</a:t>
            </a:r>
            <a:r>
              <a:rPr lang="en-US" altLang="en-US" sz="3200" b="1" dirty="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tôi</a:t>
            </a:r>
            <a:endParaRPr lang="en-US" altLang="en-US" sz="3200" b="1" dirty="0">
              <a:solidFill>
                <a:srgbClr val="000066"/>
              </a:solidFill>
              <a:latin typeface="Times New Roman" panose="02020603050405020304" pitchFamily="18" charset="0"/>
            </a:endParaRPr>
          </a:p>
          <a:p>
            <a:pPr algn="ctr" eaLnBrk="1" hangingPunct="1">
              <a:spcBef>
                <a:spcPct val="30000"/>
              </a:spcBef>
            </a:pPr>
            <a:r>
              <a:rPr lang="en-US" altLang="en-US" sz="3200" b="1" dirty="0" err="1">
                <a:solidFill>
                  <a:srgbClr val="000066"/>
                </a:solidFill>
                <a:latin typeface="Times New Roman" panose="02020603050405020304" pitchFamily="18" charset="0"/>
              </a:rPr>
              <a:t>Như</a:t>
            </a:r>
            <a:r>
              <a:rPr lang="en-US" altLang="en-US" sz="3200" b="1" dirty="0">
                <a:solidFill>
                  <a:srgbClr val="000066"/>
                </a:solidFill>
                <a:latin typeface="Times New Roman" panose="02020603050405020304" pitchFamily="18" charset="0"/>
              </a:rPr>
              <a:t> </a:t>
            </a:r>
            <a:r>
              <a:rPr lang="en-US" altLang="en-US" sz="3200" b="1" u="sng" dirty="0">
                <a:solidFill>
                  <a:srgbClr val="000066"/>
                </a:solidFill>
                <a:latin typeface="Times New Roman" panose="02020603050405020304" pitchFamily="18" charset="0"/>
              </a:rPr>
              <a:t>con</a:t>
            </a:r>
            <a:r>
              <a:rPr lang="en-US" altLang="en-US" sz="3200" b="1" dirty="0">
                <a:solidFill>
                  <a:srgbClr val="000066"/>
                </a:solidFill>
                <a:latin typeface="Times New Roman" panose="02020603050405020304" pitchFamily="18" charset="0"/>
              </a:rPr>
              <a:t> </a:t>
            </a:r>
            <a:r>
              <a:rPr lang="en-US" altLang="en-US" sz="3200" b="1" u="sng" dirty="0" err="1">
                <a:solidFill>
                  <a:srgbClr val="000066"/>
                </a:solidFill>
                <a:latin typeface="Times New Roman" panose="02020603050405020304" pitchFamily="18" charset="0"/>
              </a:rPr>
              <a:t>sông</a:t>
            </a:r>
            <a:r>
              <a:rPr lang="en-US" altLang="en-US" sz="3200" b="1" dirty="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với</a:t>
            </a:r>
            <a:r>
              <a:rPr lang="en-US" altLang="en-US" sz="3200" b="1" dirty="0">
                <a:solidFill>
                  <a:srgbClr val="000066"/>
                </a:solidFill>
                <a:latin typeface="Times New Roman" panose="02020603050405020304" pitchFamily="18" charset="0"/>
              </a:rPr>
              <a:t> </a:t>
            </a:r>
            <a:r>
              <a:rPr lang="en-US" altLang="en-US" sz="3200" b="1" u="sng" dirty="0" err="1">
                <a:solidFill>
                  <a:srgbClr val="000066"/>
                </a:solidFill>
                <a:latin typeface="Times New Roman" panose="02020603050405020304" pitchFamily="18" charset="0"/>
              </a:rPr>
              <a:t>chân</a:t>
            </a:r>
            <a:r>
              <a:rPr lang="en-US" altLang="en-US" sz="3200" b="1" u="sng" dirty="0">
                <a:solidFill>
                  <a:srgbClr val="000066"/>
                </a:solidFill>
                <a:latin typeface="Times New Roman" panose="02020603050405020304" pitchFamily="18" charset="0"/>
              </a:rPr>
              <a:t> </a:t>
            </a:r>
            <a:r>
              <a:rPr lang="en-US" altLang="en-US" sz="3200" b="1" u="sng" dirty="0" err="1">
                <a:solidFill>
                  <a:srgbClr val="000066"/>
                </a:solidFill>
                <a:latin typeface="Times New Roman" panose="02020603050405020304" pitchFamily="18" charset="0"/>
              </a:rPr>
              <a:t>trời</a:t>
            </a:r>
            <a:r>
              <a:rPr lang="en-US" altLang="en-US" sz="3200" b="1" dirty="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đã</a:t>
            </a:r>
            <a:r>
              <a:rPr lang="en-US" altLang="en-US" sz="3200" b="1" dirty="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xa</a:t>
            </a:r>
            <a:endParaRPr lang="en-US" altLang="en-US" sz="3200" b="1" dirty="0">
              <a:solidFill>
                <a:srgbClr val="000066"/>
              </a:solidFill>
              <a:latin typeface="Times New Roman" panose="02020603050405020304" pitchFamily="18" charset="0"/>
            </a:endParaRPr>
          </a:p>
          <a:p>
            <a:pPr algn="ctr" eaLnBrk="1" hangingPunct="1">
              <a:spcBef>
                <a:spcPct val="30000"/>
              </a:spcBef>
            </a:pPr>
            <a:r>
              <a:rPr lang="en-US" altLang="en-US" sz="3200" b="1" dirty="0" err="1">
                <a:solidFill>
                  <a:srgbClr val="000066"/>
                </a:solidFill>
                <a:latin typeface="Times New Roman" panose="02020603050405020304" pitchFamily="18" charset="0"/>
              </a:rPr>
              <a:t>Chỉ</a:t>
            </a:r>
            <a:r>
              <a:rPr lang="en-US" altLang="en-US" sz="3200" b="1" dirty="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còn</a:t>
            </a:r>
            <a:r>
              <a:rPr lang="en-US" altLang="en-US" sz="3200" b="1" dirty="0">
                <a:solidFill>
                  <a:srgbClr val="000066"/>
                </a:solidFill>
                <a:latin typeface="Times New Roman" panose="02020603050405020304" pitchFamily="18" charset="0"/>
              </a:rPr>
              <a:t> </a:t>
            </a:r>
            <a:r>
              <a:rPr lang="en-US" altLang="en-US" sz="3200" b="1" u="sng" dirty="0" err="1">
                <a:solidFill>
                  <a:srgbClr val="000066"/>
                </a:solidFill>
                <a:latin typeface="Times New Roman" panose="02020603050405020304" pitchFamily="18" charset="0"/>
              </a:rPr>
              <a:t>truyện</a:t>
            </a:r>
            <a:r>
              <a:rPr lang="en-US" altLang="en-US" sz="3200" b="1" u="sng" dirty="0">
                <a:solidFill>
                  <a:srgbClr val="000066"/>
                </a:solidFill>
                <a:latin typeface="Times New Roman" panose="02020603050405020304" pitchFamily="18" charset="0"/>
              </a:rPr>
              <a:t> </a:t>
            </a:r>
            <a:r>
              <a:rPr lang="en-US" altLang="en-US" sz="3200" b="1" u="sng" dirty="0" err="1">
                <a:solidFill>
                  <a:srgbClr val="000066"/>
                </a:solidFill>
                <a:latin typeface="Times New Roman" panose="02020603050405020304" pitchFamily="18" charset="0"/>
              </a:rPr>
              <a:t>cổ</a:t>
            </a:r>
            <a:r>
              <a:rPr lang="en-US" altLang="en-US" sz="3200" b="1" dirty="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thiết</a:t>
            </a:r>
            <a:r>
              <a:rPr lang="en-US" altLang="en-US" sz="3200" b="1" dirty="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tha</a:t>
            </a:r>
            <a:endParaRPr lang="en-US" altLang="en-US" sz="3200" b="1" dirty="0">
              <a:solidFill>
                <a:srgbClr val="000066"/>
              </a:solidFill>
              <a:latin typeface="Times New Roman" panose="02020603050405020304" pitchFamily="18" charset="0"/>
            </a:endParaRPr>
          </a:p>
          <a:p>
            <a:pPr algn="ctr" eaLnBrk="1" hangingPunct="1">
              <a:spcBef>
                <a:spcPct val="30000"/>
              </a:spcBef>
            </a:pPr>
            <a:r>
              <a:rPr lang="en-US" altLang="en-US" sz="3200" b="1" dirty="0">
                <a:solidFill>
                  <a:srgbClr val="000066"/>
                </a:solidFill>
                <a:latin typeface="Times New Roman" panose="02020603050405020304" pitchFamily="18" charset="0"/>
              </a:rPr>
              <a:t>Cho </a:t>
            </a:r>
            <a:r>
              <a:rPr lang="en-US" altLang="en-US" sz="3200" b="1" dirty="0" err="1">
                <a:solidFill>
                  <a:srgbClr val="000066"/>
                </a:solidFill>
                <a:latin typeface="Times New Roman" panose="02020603050405020304" pitchFamily="18" charset="0"/>
              </a:rPr>
              <a:t>tôi</a:t>
            </a:r>
            <a:r>
              <a:rPr lang="en-US" altLang="en-US" sz="3200" b="1" dirty="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nhận</a:t>
            </a:r>
            <a:r>
              <a:rPr lang="en-US" altLang="en-US" sz="3200" b="1" dirty="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mặt</a:t>
            </a:r>
            <a:r>
              <a:rPr lang="en-US" altLang="en-US" sz="3200" b="1" dirty="0">
                <a:solidFill>
                  <a:srgbClr val="000066"/>
                </a:solidFill>
                <a:latin typeface="Times New Roman" panose="02020603050405020304" pitchFamily="18" charset="0"/>
              </a:rPr>
              <a:t> </a:t>
            </a:r>
            <a:r>
              <a:rPr lang="en-US" altLang="en-US" sz="3200" b="1" u="sng" dirty="0" err="1">
                <a:solidFill>
                  <a:srgbClr val="000066"/>
                </a:solidFill>
                <a:latin typeface="Times New Roman" panose="02020603050405020304" pitchFamily="18" charset="0"/>
              </a:rPr>
              <a:t>ông</a:t>
            </a:r>
            <a:r>
              <a:rPr lang="en-US" altLang="en-US" sz="3200" b="1" u="sng" dirty="0">
                <a:solidFill>
                  <a:srgbClr val="000066"/>
                </a:solidFill>
                <a:latin typeface="Times New Roman" panose="02020603050405020304" pitchFamily="18" charset="0"/>
              </a:rPr>
              <a:t> cha</a:t>
            </a:r>
            <a:r>
              <a:rPr lang="en-US" altLang="en-US" sz="3200" b="1" dirty="0">
                <a:solidFill>
                  <a:srgbClr val="00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của</a:t>
            </a:r>
            <a:r>
              <a:rPr lang="en-US" altLang="en-US" sz="3200" b="1" dirty="0">
                <a:solidFill>
                  <a:srgbClr val="000066"/>
                </a:solidFill>
                <a:latin typeface="Times New Roman" panose="02020603050405020304" pitchFamily="18" charset="0"/>
              </a:rPr>
              <a:t> </a:t>
            </a:r>
            <a:r>
              <a:rPr lang="en-US" altLang="en-US" sz="3200" b="1" dirty="0" err="1" smtClean="0">
                <a:solidFill>
                  <a:srgbClr val="000066"/>
                </a:solidFill>
                <a:latin typeface="Times New Roman" panose="02020603050405020304" pitchFamily="18" charset="0"/>
              </a:rPr>
              <a:t>mình</a:t>
            </a:r>
            <a:r>
              <a:rPr lang="en-US" altLang="en-US" sz="3200" b="1" dirty="0" smtClean="0">
                <a:solidFill>
                  <a:srgbClr val="000066"/>
                </a:solidFill>
                <a:latin typeface="Times New Roman" panose="02020603050405020304" pitchFamily="18" charset="0"/>
              </a:rPr>
              <a:t>.</a:t>
            </a:r>
          </a:p>
          <a:p>
            <a:pPr algn="ctr" eaLnBrk="1" hangingPunct="1">
              <a:spcBef>
                <a:spcPct val="30000"/>
              </a:spcBef>
            </a:pPr>
            <a:r>
              <a:rPr lang="en-US" altLang="en-US" sz="3200" b="1" i="1" dirty="0">
                <a:solidFill>
                  <a:srgbClr val="000066"/>
                </a:solidFill>
                <a:latin typeface="Times New Roman" panose="02020603050405020304" pitchFamily="18" charset="0"/>
              </a:rPr>
              <a:t> </a:t>
            </a:r>
            <a:r>
              <a:rPr lang="en-US" altLang="en-US" sz="3200" b="1" i="1" dirty="0" smtClean="0">
                <a:solidFill>
                  <a:srgbClr val="000066"/>
                </a:solidFill>
                <a:latin typeface="Times New Roman" panose="02020603050405020304" pitchFamily="18" charset="0"/>
              </a:rPr>
              <a:t>                                 </a:t>
            </a:r>
            <a:r>
              <a:rPr lang="en-US" altLang="en-US" sz="3200" b="1" i="1" dirty="0" err="1" smtClean="0">
                <a:solidFill>
                  <a:srgbClr val="000066"/>
                </a:solidFill>
                <a:latin typeface="Times New Roman" panose="02020603050405020304" pitchFamily="18" charset="0"/>
              </a:rPr>
              <a:t>Lâm</a:t>
            </a:r>
            <a:r>
              <a:rPr lang="en-US" altLang="en-US" sz="3200" b="1" i="1" dirty="0" smtClean="0">
                <a:solidFill>
                  <a:srgbClr val="000066"/>
                </a:solidFill>
                <a:latin typeface="Times New Roman" panose="02020603050405020304" pitchFamily="18" charset="0"/>
              </a:rPr>
              <a:t> </a:t>
            </a:r>
            <a:r>
              <a:rPr lang="en-US" altLang="en-US" sz="3200" b="1" i="1" dirty="0" err="1">
                <a:solidFill>
                  <a:srgbClr val="000066"/>
                </a:solidFill>
                <a:latin typeface="Times New Roman" panose="02020603050405020304" pitchFamily="18" charset="0"/>
              </a:rPr>
              <a:t>Thị</a:t>
            </a:r>
            <a:r>
              <a:rPr lang="en-US" altLang="en-US" sz="3200" b="1" i="1" dirty="0">
                <a:solidFill>
                  <a:srgbClr val="000066"/>
                </a:solidFill>
                <a:latin typeface="Times New Roman" panose="02020603050405020304" pitchFamily="18" charset="0"/>
              </a:rPr>
              <a:t> </a:t>
            </a:r>
            <a:r>
              <a:rPr lang="en-US" altLang="en-US" sz="3200" b="1" i="1" dirty="0" err="1">
                <a:solidFill>
                  <a:srgbClr val="000066"/>
                </a:solidFill>
                <a:latin typeface="Times New Roman" panose="02020603050405020304" pitchFamily="18" charset="0"/>
              </a:rPr>
              <a:t>Mỹ</a:t>
            </a:r>
            <a:r>
              <a:rPr lang="en-US" altLang="en-US" sz="3200" b="1" i="1" dirty="0">
                <a:solidFill>
                  <a:srgbClr val="000066"/>
                </a:solidFill>
                <a:latin typeface="Times New Roman" panose="02020603050405020304" pitchFamily="18" charset="0"/>
              </a:rPr>
              <a:t> </a:t>
            </a:r>
            <a:r>
              <a:rPr lang="en-US" altLang="en-US" sz="3200" b="1" i="1" dirty="0" err="1">
                <a:solidFill>
                  <a:srgbClr val="000066"/>
                </a:solidFill>
                <a:latin typeface="Times New Roman" panose="02020603050405020304" pitchFamily="18" charset="0"/>
              </a:rPr>
              <a:t>Dạ</a:t>
            </a:r>
            <a:endParaRPr lang="en-US" altLang="en-US" sz="3200" b="1" i="1" dirty="0">
              <a:solidFill>
                <a:srgbClr val="000066"/>
              </a:solidFill>
              <a:latin typeface="Times New Roman" panose="02020603050405020304" pitchFamily="18" charset="0"/>
            </a:endParaRPr>
          </a:p>
        </p:txBody>
      </p:sp>
      <p:sp>
        <p:nvSpPr>
          <p:cNvPr id="6150" name="Text Box 6"/>
          <p:cNvSpPr txBox="1">
            <a:spLocks noChangeArrowheads="1"/>
          </p:cNvSpPr>
          <p:nvPr/>
        </p:nvSpPr>
        <p:spPr bwMode="auto">
          <a:xfrm>
            <a:off x="7400924" y="445702"/>
            <a:ext cx="445938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dirty="0" err="1">
                <a:solidFill>
                  <a:srgbClr val="660066"/>
                </a:solidFill>
                <a:latin typeface="Times New Roman" panose="02020603050405020304" pitchFamily="18" charset="0"/>
              </a:rPr>
              <a:t>Từ</a:t>
            </a:r>
            <a:r>
              <a:rPr lang="en-US" altLang="en-US" sz="3200" b="1" dirty="0">
                <a:solidFill>
                  <a:srgbClr val="660066"/>
                </a:solidFill>
                <a:latin typeface="Times New Roman" panose="02020603050405020304" pitchFamily="18" charset="0"/>
              </a:rPr>
              <a:t> </a:t>
            </a:r>
            <a:r>
              <a:rPr lang="en-US" altLang="en-US" sz="3200" b="1" dirty="0" err="1">
                <a:solidFill>
                  <a:srgbClr val="660066"/>
                </a:solidFill>
                <a:latin typeface="Times New Roman" panose="02020603050405020304" pitchFamily="18" charset="0"/>
              </a:rPr>
              <a:t>chỉ</a:t>
            </a:r>
            <a:r>
              <a:rPr lang="en-US" altLang="en-US" sz="3200" b="1" dirty="0">
                <a:solidFill>
                  <a:srgbClr val="660066"/>
                </a:solidFill>
                <a:latin typeface="Times New Roman" panose="02020603050405020304" pitchFamily="18" charset="0"/>
              </a:rPr>
              <a:t> </a:t>
            </a:r>
            <a:r>
              <a:rPr lang="en-US" altLang="en-US" sz="3200" b="1" dirty="0" err="1">
                <a:solidFill>
                  <a:srgbClr val="660066"/>
                </a:solidFill>
                <a:latin typeface="Times New Roman" panose="02020603050405020304" pitchFamily="18" charset="0"/>
              </a:rPr>
              <a:t>người</a:t>
            </a:r>
            <a:r>
              <a:rPr lang="en-US" altLang="en-US" sz="3200" b="1" dirty="0">
                <a:solidFill>
                  <a:srgbClr val="66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Ông</a:t>
            </a:r>
            <a:r>
              <a:rPr lang="en-US" altLang="en-US" sz="3200" b="1" dirty="0">
                <a:solidFill>
                  <a:srgbClr val="000066"/>
                </a:solidFill>
                <a:latin typeface="Times New Roman" panose="02020603050405020304" pitchFamily="18" charset="0"/>
              </a:rPr>
              <a:t> cha,</a:t>
            </a:r>
          </a:p>
        </p:txBody>
      </p:sp>
      <p:sp>
        <p:nvSpPr>
          <p:cNvPr id="6151" name="Text Box 7"/>
          <p:cNvSpPr txBox="1">
            <a:spLocks noChangeArrowheads="1"/>
          </p:cNvSpPr>
          <p:nvPr/>
        </p:nvSpPr>
        <p:spPr bwMode="auto">
          <a:xfrm>
            <a:off x="7296150" y="2327240"/>
            <a:ext cx="3276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dirty="0" err="1">
                <a:solidFill>
                  <a:srgbClr val="660066"/>
                </a:solidFill>
                <a:latin typeface="Times New Roman" panose="02020603050405020304" pitchFamily="18" charset="0"/>
              </a:rPr>
              <a:t>Từ</a:t>
            </a:r>
            <a:r>
              <a:rPr lang="en-US" altLang="en-US" sz="3200" b="1" dirty="0">
                <a:solidFill>
                  <a:srgbClr val="660066"/>
                </a:solidFill>
                <a:latin typeface="Times New Roman" panose="02020603050405020304" pitchFamily="18" charset="0"/>
              </a:rPr>
              <a:t> </a:t>
            </a:r>
            <a:r>
              <a:rPr lang="en-US" altLang="en-US" sz="3200" b="1" dirty="0" err="1">
                <a:solidFill>
                  <a:srgbClr val="660066"/>
                </a:solidFill>
                <a:latin typeface="Times New Roman" panose="02020603050405020304" pitchFamily="18" charset="0"/>
              </a:rPr>
              <a:t>chỉ</a:t>
            </a:r>
            <a:r>
              <a:rPr lang="en-US" altLang="en-US" sz="3200" b="1" dirty="0">
                <a:solidFill>
                  <a:srgbClr val="660066"/>
                </a:solidFill>
                <a:latin typeface="Times New Roman" panose="02020603050405020304" pitchFamily="18" charset="0"/>
              </a:rPr>
              <a:t> </a:t>
            </a:r>
            <a:r>
              <a:rPr lang="en-US" altLang="en-US" sz="3200" b="1" dirty="0" err="1">
                <a:solidFill>
                  <a:srgbClr val="660066"/>
                </a:solidFill>
                <a:latin typeface="Times New Roman" panose="02020603050405020304" pitchFamily="18" charset="0"/>
              </a:rPr>
              <a:t>vật</a:t>
            </a:r>
            <a:r>
              <a:rPr lang="en-US" altLang="en-US" sz="3200" b="1" dirty="0">
                <a:solidFill>
                  <a:srgbClr val="66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sông</a:t>
            </a:r>
            <a:r>
              <a:rPr lang="en-US" altLang="en-US" sz="3200" b="1" dirty="0">
                <a:solidFill>
                  <a:srgbClr val="000066"/>
                </a:solidFill>
                <a:latin typeface="Times New Roman" panose="02020603050405020304" pitchFamily="18" charset="0"/>
              </a:rPr>
              <a:t>,</a:t>
            </a:r>
          </a:p>
        </p:txBody>
      </p:sp>
      <p:sp>
        <p:nvSpPr>
          <p:cNvPr id="6152" name="Text Box 8"/>
          <p:cNvSpPr txBox="1">
            <a:spLocks noChangeArrowheads="1"/>
          </p:cNvSpPr>
          <p:nvPr/>
        </p:nvSpPr>
        <p:spPr bwMode="auto">
          <a:xfrm>
            <a:off x="7296150" y="4204413"/>
            <a:ext cx="44577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dirty="0" err="1">
                <a:solidFill>
                  <a:srgbClr val="660066"/>
                </a:solidFill>
                <a:latin typeface="Times New Roman" panose="02020603050405020304" pitchFamily="18" charset="0"/>
              </a:rPr>
              <a:t>Từ</a:t>
            </a:r>
            <a:r>
              <a:rPr lang="en-US" altLang="en-US" sz="3200" b="1" dirty="0">
                <a:solidFill>
                  <a:srgbClr val="660066"/>
                </a:solidFill>
                <a:latin typeface="Times New Roman" panose="02020603050405020304" pitchFamily="18" charset="0"/>
              </a:rPr>
              <a:t> </a:t>
            </a:r>
            <a:r>
              <a:rPr lang="en-US" altLang="en-US" sz="3200" b="1" dirty="0" err="1">
                <a:solidFill>
                  <a:srgbClr val="660066"/>
                </a:solidFill>
                <a:latin typeface="Times New Roman" panose="02020603050405020304" pitchFamily="18" charset="0"/>
              </a:rPr>
              <a:t>chỉ</a:t>
            </a:r>
            <a:r>
              <a:rPr lang="en-US" altLang="en-US" sz="3200" b="1" dirty="0">
                <a:solidFill>
                  <a:srgbClr val="660066"/>
                </a:solidFill>
                <a:latin typeface="Times New Roman" panose="02020603050405020304" pitchFamily="18" charset="0"/>
              </a:rPr>
              <a:t> </a:t>
            </a:r>
            <a:r>
              <a:rPr lang="en-US" altLang="en-US" sz="3200" b="1" dirty="0" err="1">
                <a:solidFill>
                  <a:srgbClr val="660066"/>
                </a:solidFill>
                <a:latin typeface="Times New Roman" panose="02020603050405020304" pitchFamily="18" charset="0"/>
              </a:rPr>
              <a:t>hiện</a:t>
            </a:r>
            <a:r>
              <a:rPr lang="en-US" altLang="en-US" sz="3200" b="1" dirty="0">
                <a:solidFill>
                  <a:srgbClr val="660066"/>
                </a:solidFill>
                <a:latin typeface="Times New Roman" panose="02020603050405020304" pitchFamily="18" charset="0"/>
              </a:rPr>
              <a:t> </a:t>
            </a:r>
            <a:r>
              <a:rPr lang="en-US" altLang="en-US" sz="3200" b="1" dirty="0" err="1">
                <a:solidFill>
                  <a:srgbClr val="660066"/>
                </a:solidFill>
                <a:latin typeface="Times New Roman" panose="02020603050405020304" pitchFamily="18" charset="0"/>
              </a:rPr>
              <a:t>tượng</a:t>
            </a:r>
            <a:r>
              <a:rPr lang="en-US" altLang="en-US" sz="3200" b="1" dirty="0">
                <a:solidFill>
                  <a:srgbClr val="660066"/>
                </a:solidFill>
                <a:latin typeface="Times New Roman" panose="02020603050405020304" pitchFamily="18" charset="0"/>
              </a:rPr>
              <a:t>: </a:t>
            </a:r>
            <a:r>
              <a:rPr lang="en-US" altLang="en-US" sz="3200" b="1" dirty="0" err="1">
                <a:solidFill>
                  <a:srgbClr val="000066"/>
                </a:solidFill>
                <a:latin typeface="Times New Roman" panose="02020603050405020304" pitchFamily="18" charset="0"/>
              </a:rPr>
              <a:t>mưa</a:t>
            </a:r>
            <a:r>
              <a:rPr lang="en-US" altLang="en-US" sz="3200" b="1" dirty="0">
                <a:solidFill>
                  <a:srgbClr val="000066"/>
                </a:solidFill>
                <a:latin typeface="Times New Roman" panose="02020603050405020304" pitchFamily="18" charset="0"/>
              </a:rPr>
              <a:t>,</a:t>
            </a:r>
          </a:p>
        </p:txBody>
      </p:sp>
      <p:sp>
        <p:nvSpPr>
          <p:cNvPr id="6153" name="Line 9"/>
          <p:cNvSpPr>
            <a:spLocks noChangeShapeType="1"/>
          </p:cNvSpPr>
          <p:nvPr/>
        </p:nvSpPr>
        <p:spPr bwMode="auto">
          <a:xfrm>
            <a:off x="7189695" y="445702"/>
            <a:ext cx="0" cy="5847521"/>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30" name="Text Box 10"/>
          <p:cNvSpPr txBox="1">
            <a:spLocks noChangeArrowheads="1"/>
          </p:cNvSpPr>
          <p:nvPr/>
        </p:nvSpPr>
        <p:spPr bwMode="auto">
          <a:xfrm>
            <a:off x="9918883" y="982090"/>
            <a:ext cx="21526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dirty="0">
                <a:solidFill>
                  <a:srgbClr val="A50021"/>
                </a:solidFill>
                <a:latin typeface="Times New Roman" panose="02020603050405020304" pitchFamily="18" charset="0"/>
              </a:rPr>
              <a:t>cha </a:t>
            </a:r>
            <a:r>
              <a:rPr lang="en-US" altLang="en-US" sz="3200" b="1" dirty="0" err="1">
                <a:solidFill>
                  <a:srgbClr val="A50021"/>
                </a:solidFill>
                <a:latin typeface="Times New Roman" panose="02020603050405020304" pitchFamily="18" charset="0"/>
              </a:rPr>
              <a:t>ông</a:t>
            </a:r>
            <a:endParaRPr lang="en-US" altLang="en-US" sz="3200" b="1" dirty="0">
              <a:solidFill>
                <a:srgbClr val="A50021"/>
              </a:solidFill>
              <a:latin typeface="Times New Roman" panose="02020603050405020304" pitchFamily="18" charset="0"/>
            </a:endParaRPr>
          </a:p>
        </p:txBody>
      </p:sp>
      <p:sp>
        <p:nvSpPr>
          <p:cNvPr id="81931" name="Text Box 11"/>
          <p:cNvSpPr txBox="1">
            <a:spLocks noChangeArrowheads="1"/>
          </p:cNvSpPr>
          <p:nvPr/>
        </p:nvSpPr>
        <p:spPr bwMode="auto">
          <a:xfrm>
            <a:off x="8643098" y="2990134"/>
            <a:ext cx="343348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dirty="0" err="1">
                <a:solidFill>
                  <a:srgbClr val="A50021"/>
                </a:solidFill>
                <a:latin typeface="Times New Roman" panose="02020603050405020304" pitchFamily="18" charset="0"/>
              </a:rPr>
              <a:t>dừa</a:t>
            </a:r>
            <a:r>
              <a:rPr lang="en-US" altLang="en-US" sz="3200" b="1" dirty="0">
                <a:solidFill>
                  <a:srgbClr val="A50021"/>
                </a:solidFill>
                <a:latin typeface="Times New Roman" panose="02020603050405020304" pitchFamily="18" charset="0"/>
              </a:rPr>
              <a:t>, </a:t>
            </a:r>
            <a:r>
              <a:rPr lang="en-US" altLang="en-US" sz="3200" b="1" dirty="0" err="1">
                <a:solidFill>
                  <a:srgbClr val="A50021"/>
                </a:solidFill>
                <a:latin typeface="Times New Roman" panose="02020603050405020304" pitchFamily="18" charset="0"/>
              </a:rPr>
              <a:t>chân</a:t>
            </a:r>
            <a:r>
              <a:rPr lang="en-US" altLang="en-US" sz="3200" b="1" dirty="0">
                <a:solidFill>
                  <a:srgbClr val="A50021"/>
                </a:solidFill>
                <a:latin typeface="Times New Roman" panose="02020603050405020304" pitchFamily="18" charset="0"/>
              </a:rPr>
              <a:t> </a:t>
            </a:r>
            <a:r>
              <a:rPr lang="en-US" altLang="en-US" sz="3200" b="1" dirty="0" err="1">
                <a:solidFill>
                  <a:srgbClr val="A50021"/>
                </a:solidFill>
                <a:latin typeface="Times New Roman" panose="02020603050405020304" pitchFamily="18" charset="0"/>
              </a:rPr>
              <a:t>trời</a:t>
            </a:r>
            <a:endParaRPr lang="en-US" altLang="en-US" sz="3200" b="1" dirty="0">
              <a:solidFill>
                <a:srgbClr val="A50021"/>
              </a:solidFill>
              <a:latin typeface="Times New Roman" panose="02020603050405020304" pitchFamily="18" charset="0"/>
            </a:endParaRPr>
          </a:p>
        </p:txBody>
      </p:sp>
      <p:sp>
        <p:nvSpPr>
          <p:cNvPr id="81932" name="Text Box 12"/>
          <p:cNvSpPr txBox="1">
            <a:spLocks noChangeArrowheads="1"/>
          </p:cNvSpPr>
          <p:nvPr/>
        </p:nvSpPr>
        <p:spPr bwMode="auto">
          <a:xfrm>
            <a:off x="8853490" y="4789188"/>
            <a:ext cx="148141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dirty="0" err="1">
                <a:solidFill>
                  <a:srgbClr val="A50021"/>
                </a:solidFill>
                <a:latin typeface="Times New Roman" panose="02020603050405020304" pitchFamily="18" charset="0"/>
              </a:rPr>
              <a:t>nắng</a:t>
            </a:r>
            <a:endParaRPr lang="en-US" altLang="en-US" sz="3200" b="1" dirty="0">
              <a:solidFill>
                <a:srgbClr val="A50021"/>
              </a:solidFill>
              <a:latin typeface="Times New Roman" panose="02020603050405020304" pitchFamily="18" charset="0"/>
            </a:endParaRPr>
          </a:p>
        </p:txBody>
      </p:sp>
      <p:sp>
        <p:nvSpPr>
          <p:cNvPr id="2" name="Oval 1"/>
          <p:cNvSpPr/>
          <p:nvPr/>
        </p:nvSpPr>
        <p:spPr>
          <a:xfrm>
            <a:off x="6400800" y="831695"/>
            <a:ext cx="894510" cy="6385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12540" y="174812"/>
            <a:ext cx="1769409" cy="5647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619873" y="4063472"/>
            <a:ext cx="1769409" cy="5647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640541" y="3369462"/>
            <a:ext cx="688728" cy="69401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3758" y="2067385"/>
            <a:ext cx="1054410" cy="5971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755280" y="1470221"/>
            <a:ext cx="1054410" cy="5971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289301" y="2213567"/>
            <a:ext cx="1054410" cy="5971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584270" y="1505784"/>
            <a:ext cx="1054410" cy="5971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355510" y="2706329"/>
            <a:ext cx="807945" cy="5761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379756" y="2706329"/>
            <a:ext cx="1054410" cy="5971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2"/>
          <p:cNvSpPr txBox="1">
            <a:spLocks noChangeArrowheads="1"/>
          </p:cNvSpPr>
          <p:nvPr/>
        </p:nvSpPr>
        <p:spPr bwMode="auto">
          <a:xfrm>
            <a:off x="10088283" y="4833917"/>
            <a:ext cx="148141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vi-VN" altLang="en-US" sz="3200" b="1" dirty="0">
                <a:solidFill>
                  <a:srgbClr val="A50021"/>
                </a:solidFill>
                <a:latin typeface="Times New Roman" panose="02020603050405020304" pitchFamily="18" charset="0"/>
              </a:rPr>
              <a:t>t</a:t>
            </a:r>
            <a:r>
              <a:rPr lang="vi-VN" altLang="en-US" sz="3200" b="1" dirty="0" smtClean="0">
                <a:solidFill>
                  <a:srgbClr val="A50021"/>
                </a:solidFill>
                <a:latin typeface="Times New Roman" panose="02020603050405020304" pitchFamily="18" charset="0"/>
              </a:rPr>
              <a:t>iếng</a:t>
            </a:r>
            <a:endParaRPr lang="en-US" altLang="en-US" sz="3200" b="1" dirty="0">
              <a:solidFill>
                <a:srgbClr val="A50021"/>
              </a:solidFill>
              <a:latin typeface="Times New Roman" panose="02020603050405020304" pitchFamily="18" charset="0"/>
            </a:endParaRPr>
          </a:p>
        </p:txBody>
      </p:sp>
    </p:spTree>
    <p:extLst>
      <p:ext uri="{BB962C8B-B14F-4D97-AF65-F5344CB8AC3E}">
        <p14:creationId xmlns:p14="http://schemas.microsoft.com/office/powerpoint/2010/main" val="15491405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30"/>
                                        </p:tgtEl>
                                        <p:attrNameLst>
                                          <p:attrName>style.visibility</p:attrName>
                                        </p:attrNameLst>
                                      </p:cBhvr>
                                      <p:to>
                                        <p:strVal val="visible"/>
                                      </p:to>
                                    </p:set>
                                    <p:animEffect transition="in" filter="dissolve">
                                      <p:cBhvr>
                                        <p:cTn id="7" dur="500"/>
                                        <p:tgtEl>
                                          <p:spTgt spid="819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931"/>
                                        </p:tgtEl>
                                        <p:attrNameLst>
                                          <p:attrName>style.visibility</p:attrName>
                                        </p:attrNameLst>
                                      </p:cBhvr>
                                      <p:to>
                                        <p:strVal val="visible"/>
                                      </p:to>
                                    </p:set>
                                    <p:animEffect transition="in" filter="dissolve">
                                      <p:cBhvr>
                                        <p:cTn id="12" dur="500"/>
                                        <p:tgtEl>
                                          <p:spTgt spid="819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1932"/>
                                        </p:tgtEl>
                                        <p:attrNameLst>
                                          <p:attrName>style.visibility</p:attrName>
                                        </p:attrNameLst>
                                      </p:cBhvr>
                                      <p:to>
                                        <p:strVal val="visible"/>
                                      </p:to>
                                    </p:set>
                                    <p:animEffect transition="in" filter="dissolve">
                                      <p:cBhvr>
                                        <p:cTn id="17" dur="500"/>
                                        <p:tgtEl>
                                          <p:spTgt spid="81932"/>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dissolve">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barn(inVertical)">
                                      <p:cBhvr>
                                        <p:cTn id="31" dur="500"/>
                                        <p:tgtEl>
                                          <p:spTgt spid="2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arn(inVertical)">
                                      <p:cBhvr>
                                        <p:cTn id="34" dur="500"/>
                                        <p:tgtEl>
                                          <p:spTgt spid="22"/>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barn(inVertical)">
                                      <p:cBhvr>
                                        <p:cTn id="40" dur="500"/>
                                        <p:tgtEl>
                                          <p:spTgt spid="23"/>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arn(inVertical)">
                                      <p:cBhvr>
                                        <p:cTn id="43" dur="500"/>
                                        <p:tgtEl>
                                          <p:spTgt spid="25"/>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barn(inVertical)">
                                      <p:cBhvr>
                                        <p:cTn id="46" dur="500"/>
                                        <p:tgtEl>
                                          <p:spTgt spid="26"/>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barn(inVertical)">
                                      <p:cBhvr>
                                        <p:cTn id="49" dur="500"/>
                                        <p:tgtEl>
                                          <p:spTgt spid="20"/>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arn(inVertical)">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0" grpId="0"/>
      <p:bldP spid="81931" grpId="0"/>
      <p:bldP spid="81932" grpId="0"/>
      <p:bldP spid="2"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5" descr="duy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466" y="895094"/>
            <a:ext cx="9861758" cy="5705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WordArt 6"/>
          <p:cNvSpPr>
            <a:spLocks noChangeArrowheads="1" noChangeShapeType="1" noTextEdit="1"/>
          </p:cNvSpPr>
          <p:nvPr/>
        </p:nvSpPr>
        <p:spPr bwMode="auto">
          <a:xfrm>
            <a:off x="510988" y="336176"/>
            <a:ext cx="1963270" cy="558918"/>
          </a:xfrm>
          <a:prstGeom prst="rect">
            <a:avLst/>
          </a:prstGeom>
        </p:spPr>
        <p:txBody>
          <a:bodyPr wrap="none" fromWordArt="1">
            <a:prstTxWarp prst="textPlain">
              <a:avLst>
                <a:gd name="adj" fmla="val 50000"/>
              </a:avLst>
            </a:prstTxWarp>
          </a:bodyPr>
          <a:lstStyle/>
          <a:p>
            <a:pPr algn="ctr"/>
            <a:r>
              <a:rPr lang="en-US" sz="3600" kern="10" dirty="0" err="1">
                <a:ln w="19050">
                  <a:solidFill>
                    <a:srgbClr val="800080"/>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Ghi</a:t>
            </a:r>
            <a:r>
              <a:rPr lang="en-US" sz="3600" kern="10" dirty="0">
                <a:ln w="19050">
                  <a:solidFill>
                    <a:srgbClr val="800080"/>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600" kern="10" dirty="0" err="1">
                <a:ln w="19050">
                  <a:solidFill>
                    <a:srgbClr val="800080"/>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nhớ</a:t>
            </a:r>
            <a:r>
              <a:rPr lang="en-US" sz="3600" kern="10" dirty="0">
                <a:ln w="19050">
                  <a:solidFill>
                    <a:srgbClr val="800080"/>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2090148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2" name="WordArt 6"/>
          <p:cNvSpPr>
            <a:spLocks noChangeArrowheads="1" noChangeShapeType="1" noTextEdit="1"/>
          </p:cNvSpPr>
          <p:nvPr/>
        </p:nvSpPr>
        <p:spPr bwMode="auto">
          <a:xfrm>
            <a:off x="1191196" y="167654"/>
            <a:ext cx="2166392" cy="508904"/>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800080"/>
                  </a:solidFill>
                  <a:round/>
                  <a:headEnd/>
                  <a:tailEnd/>
                </a:ln>
                <a:solidFill>
                  <a:srgbClr val="FFFF00"/>
                </a:solidFill>
                <a:effectLst>
                  <a:outerShdw dist="35921" dir="2700000" algn="ctr" rotWithShape="0">
                    <a:srgbClr val="990000"/>
                  </a:outerShdw>
                </a:effectLst>
                <a:uLnTx/>
                <a:uFillTx/>
                <a:latin typeface="Times New Roman" panose="02020603050405020304" pitchFamily="18" charset="0"/>
                <a:ea typeface="+mn-ea"/>
                <a:cs typeface="Times New Roman" panose="02020603050405020304" pitchFamily="18" charset="0"/>
              </a:rPr>
              <a:t>Luyện tập:</a:t>
            </a:r>
            <a:endParaRPr kumimoji="0" lang="en-US" sz="3600" b="0" i="0" u="none" strike="noStrike" kern="10" cap="none" spc="0" normalizeH="0" baseline="0" noProof="0" dirty="0">
              <a:ln w="19050">
                <a:solidFill>
                  <a:srgbClr val="800080"/>
                </a:solidFill>
                <a:round/>
                <a:headEnd/>
                <a:tailEnd/>
              </a:ln>
              <a:solidFill>
                <a:srgbClr val="FFFF00"/>
              </a:solidFill>
              <a:effectLst>
                <a:outerShdw dist="35921" dir="2700000" algn="ctr" rotWithShape="0">
                  <a:srgbClr val="990000"/>
                </a:outerShdw>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E2F8B8F4-5860-42B5-AD32-E1B725F7B7E2}"/>
              </a:ext>
            </a:extLst>
          </p:cNvPr>
          <p:cNvSpPr txBox="1"/>
          <p:nvPr/>
        </p:nvSpPr>
        <p:spPr>
          <a:xfrm>
            <a:off x="1032679" y="918700"/>
            <a:ext cx="10601753" cy="30854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a:ln>
                  <a:noFill/>
                </a:ln>
                <a:solidFill>
                  <a:srgbClr val="002060"/>
                </a:solidFill>
                <a:effectLst/>
                <a:uLnTx/>
                <a:uFillTx/>
                <a:latin typeface="Times New Roman" panose="02020603050405020304" pitchFamily="18" charset="0"/>
                <a:ea typeface="+mn-ea"/>
                <a:cs typeface="+mn-cs"/>
              </a:rPr>
              <a:t>Bài 1</a:t>
            </a:r>
            <a:r>
              <a:rPr kumimoji="0" lang="en-US" sz="3200" b="1" i="0" u="none" strike="noStrike" kern="1200" cap="none" spc="0" normalizeH="0" baseline="0" noProof="0">
                <a:ln>
                  <a:noFill/>
                </a:ln>
                <a:solidFill>
                  <a:srgbClr val="002060"/>
                </a:solidFill>
                <a:effectLst/>
                <a:uLnTx/>
                <a:uFillTx/>
                <a:latin typeface="Times New Roman" panose="02020603050405020304" pitchFamily="18" charset="0"/>
                <a:ea typeface="+mn-ea"/>
                <a:cs typeface="+mn-cs"/>
              </a:rPr>
              <a:t>: </a:t>
            </a:r>
            <a:r>
              <a:rPr kumimoji="0" lang="en-US" sz="3200" b="0" i="0" u="none" strike="noStrike" kern="1200" cap="none" spc="0" normalizeH="0" baseline="0" noProof="0">
                <a:ln>
                  <a:noFill/>
                </a:ln>
                <a:solidFill>
                  <a:srgbClr val="002060"/>
                </a:solidFill>
                <a:effectLst/>
                <a:uLnTx/>
                <a:uFillTx/>
                <a:latin typeface="Times New Roman" panose="02020603050405020304" pitchFamily="18" charset="0"/>
                <a:ea typeface="+mn-ea"/>
                <a:cs typeface="+mn-cs"/>
              </a:rPr>
              <a:t>Tìm các danh từ có trong đoạn văn sau:</a:t>
            </a:r>
          </a:p>
          <a:p>
            <a:pPr marL="0" marR="0" lvl="0" indent="0" algn="just" defTabSz="914400" rtl="0" eaLnBrk="1" fontAlgn="auto" latinLnBrk="0" hangingPunct="1">
              <a:lnSpc>
                <a:spcPts val="5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Times New Roman" panose="02020603050405020304" pitchFamily="18" charset="0"/>
                <a:ea typeface="+mn-ea"/>
                <a:cs typeface="+mn-cs"/>
              </a:rPr>
              <a:t>	</a:t>
            </a:r>
            <a:r>
              <a:rPr kumimoji="0" lang="vi-VN" sz="3200" b="1" i="0" u="none" strike="noStrike" kern="1200" cap="none" spc="0" normalizeH="0" baseline="0" noProof="0">
                <a:ln>
                  <a:noFill/>
                </a:ln>
                <a:solidFill>
                  <a:srgbClr val="002060"/>
                </a:solidFill>
                <a:effectLst/>
                <a:uLnTx/>
                <a:uFillTx/>
                <a:latin typeface="Times New Roman" panose="02020603050405020304" pitchFamily="18" charset="0"/>
                <a:ea typeface="+mn-ea"/>
                <a:cs typeface="+mn-cs"/>
              </a:rPr>
              <a:t>Lúa đã cấy kín đồng. Nước đã đủ, ruộng nào cũng lấp lánh như gương.</a:t>
            </a:r>
            <a:r>
              <a:rPr kumimoji="0" lang="en-US" sz="3200" b="1" i="0" u="none" strike="noStrike" kern="1200" cap="none" spc="0" normalizeH="0" baseline="0" noProof="0">
                <a:ln>
                  <a:noFill/>
                </a:ln>
                <a:solidFill>
                  <a:srgbClr val="002060"/>
                </a:solidFill>
                <a:effectLst/>
                <a:uLnTx/>
                <a:uFillTx/>
                <a:latin typeface="Times New Roman" panose="02020603050405020304" pitchFamily="18" charset="0"/>
                <a:ea typeface="+mn-ea"/>
                <a:cs typeface="+mn-cs"/>
              </a:rPr>
              <a:t> </a:t>
            </a:r>
            <a:r>
              <a:rPr kumimoji="0" lang="vi-VN" sz="3200" b="1" i="0" u="none" strike="noStrike" kern="1200" cap="none" spc="0" normalizeH="0" baseline="0" noProof="0">
                <a:ln>
                  <a:noFill/>
                </a:ln>
                <a:solidFill>
                  <a:srgbClr val="002060"/>
                </a:solidFill>
                <a:effectLst/>
                <a:uLnTx/>
                <a:uFillTx/>
                <a:latin typeface="Times New Roman" panose="02020603050405020304" pitchFamily="18" charset="0"/>
                <a:ea typeface="+mn-ea"/>
                <a:cs typeface="+mn-cs"/>
              </a:rPr>
              <a:t>Lúa</a:t>
            </a:r>
            <a:r>
              <a:rPr kumimoji="0" lang="en-US" sz="3200" b="1" i="0" u="none" strike="noStrike" kern="1200" cap="none" spc="0" normalizeH="0" baseline="0" noProof="0">
                <a:ln>
                  <a:noFill/>
                </a:ln>
                <a:solidFill>
                  <a:srgbClr val="002060"/>
                </a:solidFill>
                <a:effectLst/>
                <a:uLnTx/>
                <a:uFillTx/>
                <a:latin typeface="Times New Roman" panose="02020603050405020304" pitchFamily="18" charset="0"/>
                <a:ea typeface="+mn-ea"/>
                <a:cs typeface="+mn-cs"/>
              </a:rPr>
              <a:t> mới</a:t>
            </a:r>
            <a:r>
              <a:rPr kumimoji="0" lang="vi-VN" sz="3200" b="1" i="0" u="none" strike="noStrike" kern="1200" cap="none" spc="0" normalizeH="0" baseline="0" noProof="0">
                <a:ln>
                  <a:noFill/>
                </a:ln>
                <a:solidFill>
                  <a:srgbClr val="002060"/>
                </a:solidFill>
                <a:effectLst/>
                <a:uLnTx/>
                <a:uFillTx/>
                <a:latin typeface="Times New Roman" panose="02020603050405020304" pitchFamily="18" charset="0"/>
                <a:ea typeface="+mn-ea"/>
                <a:cs typeface="+mn-cs"/>
              </a:rPr>
              <a:t> cấy, lá mạ bị cắt ngọn, còn cứng, chưa có lá mềm vẫy gió. </a:t>
            </a:r>
            <a:r>
              <a:rPr kumimoji="0" lang="pt-BR" sz="3200" b="1" i="0" u="none" strike="noStrike" kern="1200" cap="none" spc="0" normalizeH="0" baseline="0" noProof="0">
                <a:ln>
                  <a:noFill/>
                </a:ln>
                <a:solidFill>
                  <a:srgbClr val="002060"/>
                </a:solidFill>
                <a:effectLst/>
                <a:uLnTx/>
                <a:uFillTx/>
                <a:latin typeface="Times New Roman" panose="02020603050405020304" pitchFamily="18" charset="0"/>
                <a:ea typeface="+mn-ea"/>
                <a:cs typeface="+mn-cs"/>
              </a:rPr>
              <a:t>Trời trong nhìn rõ làng bên có những ngọn cau nhô hẳn lên.</a:t>
            </a:r>
            <a:endParaRPr kumimoji="0" lang="en-US" sz="3200" b="1" i="0" u="none" strike="noStrike" kern="1200" cap="none" spc="0" normalizeH="0" baseline="0" noProof="0">
              <a:ln>
                <a:noFill/>
              </a:ln>
              <a:solidFill>
                <a:srgbClr val="002060"/>
              </a:solidFill>
              <a:effectLst/>
              <a:uLnTx/>
              <a:uFillTx/>
              <a:latin typeface="Times New Roman" panose="02020603050405020304" pitchFamily="18" charset="0"/>
              <a:ea typeface="+mn-ea"/>
              <a:cs typeface="+mn-cs"/>
            </a:endParaRPr>
          </a:p>
        </p:txBody>
      </p:sp>
      <p:cxnSp>
        <p:nvCxnSpPr>
          <p:cNvPr id="4" name="Straight Connector 3">
            <a:extLst>
              <a:ext uri="{FF2B5EF4-FFF2-40B4-BE49-F238E27FC236}">
                <a16:creationId xmlns:a16="http://schemas.microsoft.com/office/drawing/2014/main" id="{59B818F5-B6E0-40A9-A247-582F05FBA547}"/>
              </a:ext>
            </a:extLst>
          </p:cNvPr>
          <p:cNvCxnSpPr>
            <a:cxnSpLocks/>
          </p:cNvCxnSpPr>
          <p:nvPr/>
        </p:nvCxnSpPr>
        <p:spPr>
          <a:xfrm>
            <a:off x="2088096" y="2008552"/>
            <a:ext cx="621792"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CA9D71B-F2DE-4185-8CAE-AC087654A9C6}"/>
              </a:ext>
            </a:extLst>
          </p:cNvPr>
          <p:cNvCxnSpPr>
            <a:cxnSpLocks/>
          </p:cNvCxnSpPr>
          <p:nvPr/>
        </p:nvCxnSpPr>
        <p:spPr>
          <a:xfrm>
            <a:off x="4831296" y="1990264"/>
            <a:ext cx="713232"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04BE4F4-02EC-49D6-A187-8AF6A38520D5}"/>
              </a:ext>
            </a:extLst>
          </p:cNvPr>
          <p:cNvCxnSpPr>
            <a:cxnSpLocks/>
          </p:cNvCxnSpPr>
          <p:nvPr/>
        </p:nvCxnSpPr>
        <p:spPr>
          <a:xfrm>
            <a:off x="5925528" y="2008552"/>
            <a:ext cx="771144"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5288C0A-707D-47C1-A4D2-6F324CB6967D}"/>
              </a:ext>
            </a:extLst>
          </p:cNvPr>
          <p:cNvCxnSpPr>
            <a:cxnSpLocks/>
          </p:cNvCxnSpPr>
          <p:nvPr/>
        </p:nvCxnSpPr>
        <p:spPr>
          <a:xfrm>
            <a:off x="8174952" y="1990264"/>
            <a:ext cx="972312"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D1B2E60-95D5-4B71-BC9F-276B72719A23}"/>
              </a:ext>
            </a:extLst>
          </p:cNvPr>
          <p:cNvCxnSpPr>
            <a:cxnSpLocks/>
          </p:cNvCxnSpPr>
          <p:nvPr/>
        </p:nvCxnSpPr>
        <p:spPr>
          <a:xfrm>
            <a:off x="2908008" y="2612056"/>
            <a:ext cx="972312"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715AADF-1CA7-4AA6-983B-44936EA6151C}"/>
              </a:ext>
            </a:extLst>
          </p:cNvPr>
          <p:cNvCxnSpPr>
            <a:cxnSpLocks/>
          </p:cNvCxnSpPr>
          <p:nvPr/>
        </p:nvCxnSpPr>
        <p:spPr>
          <a:xfrm>
            <a:off x="4159784" y="2593768"/>
            <a:ext cx="744664" cy="18288"/>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E310405-884A-4141-8984-59CB69895E1C}"/>
              </a:ext>
            </a:extLst>
          </p:cNvPr>
          <p:cNvCxnSpPr>
            <a:cxnSpLocks/>
          </p:cNvCxnSpPr>
          <p:nvPr/>
        </p:nvCxnSpPr>
        <p:spPr>
          <a:xfrm>
            <a:off x="6580229" y="2621771"/>
            <a:ext cx="32104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DE2BCAD-D629-4160-BCA3-7358094BB44C}"/>
              </a:ext>
            </a:extLst>
          </p:cNvPr>
          <p:cNvCxnSpPr>
            <a:cxnSpLocks/>
          </p:cNvCxnSpPr>
          <p:nvPr/>
        </p:nvCxnSpPr>
        <p:spPr>
          <a:xfrm>
            <a:off x="8768384" y="2612056"/>
            <a:ext cx="887896" cy="18288"/>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AC79CF4-8A45-458D-B72F-078ACCD4A986}"/>
              </a:ext>
            </a:extLst>
          </p:cNvPr>
          <p:cNvCxnSpPr>
            <a:cxnSpLocks/>
          </p:cNvCxnSpPr>
          <p:nvPr/>
        </p:nvCxnSpPr>
        <p:spPr>
          <a:xfrm>
            <a:off x="2691600" y="3270424"/>
            <a:ext cx="420624"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D9AC7E4-F413-4E6E-9F29-274821130D0E}"/>
              </a:ext>
            </a:extLst>
          </p:cNvPr>
          <p:cNvCxnSpPr>
            <a:cxnSpLocks/>
          </p:cNvCxnSpPr>
          <p:nvPr/>
        </p:nvCxnSpPr>
        <p:spPr>
          <a:xfrm>
            <a:off x="5014176" y="3270424"/>
            <a:ext cx="658368"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F2A8EF0-69A6-4572-B928-7A140255B9CA}"/>
              </a:ext>
            </a:extLst>
          </p:cNvPr>
          <p:cNvCxnSpPr>
            <a:cxnSpLocks/>
          </p:cNvCxnSpPr>
          <p:nvPr/>
        </p:nvCxnSpPr>
        <p:spPr>
          <a:xfrm>
            <a:off x="5925528" y="3288712"/>
            <a:ext cx="658368"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E5846D8-83AF-46DC-8CA1-6ECBB10FCF38}"/>
              </a:ext>
            </a:extLst>
          </p:cNvPr>
          <p:cNvCxnSpPr>
            <a:cxnSpLocks/>
          </p:cNvCxnSpPr>
          <p:nvPr/>
        </p:nvCxnSpPr>
        <p:spPr>
          <a:xfrm>
            <a:off x="9397200" y="3288712"/>
            <a:ext cx="658368"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ED89D5E-0EF3-4C4E-8234-D332C2F30B93}"/>
              </a:ext>
            </a:extLst>
          </p:cNvPr>
          <p:cNvCxnSpPr>
            <a:cxnSpLocks/>
          </p:cNvCxnSpPr>
          <p:nvPr/>
        </p:nvCxnSpPr>
        <p:spPr>
          <a:xfrm>
            <a:off x="2297647" y="3951512"/>
            <a:ext cx="824481"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77C0E17-046C-4E36-B300-221675F096D9}"/>
              </a:ext>
            </a:extLst>
          </p:cNvPr>
          <p:cNvCxnSpPr>
            <a:cxnSpLocks/>
          </p:cNvCxnSpPr>
          <p:nvPr/>
        </p:nvCxnSpPr>
        <p:spPr>
          <a:xfrm>
            <a:off x="3293138" y="3951512"/>
            <a:ext cx="587182"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9DDC57F-1A5C-4C6A-89D5-B3A7A5DF9EB6}"/>
              </a:ext>
            </a:extLst>
          </p:cNvPr>
          <p:cNvCxnSpPr>
            <a:cxnSpLocks/>
          </p:cNvCxnSpPr>
          <p:nvPr/>
        </p:nvCxnSpPr>
        <p:spPr>
          <a:xfrm>
            <a:off x="7023142" y="2630344"/>
            <a:ext cx="54964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FD6FFF7-4F05-4262-8986-D34A65E99B02}"/>
              </a:ext>
            </a:extLst>
          </p:cNvPr>
          <p:cNvCxnSpPr>
            <a:cxnSpLocks/>
          </p:cNvCxnSpPr>
          <p:nvPr/>
        </p:nvCxnSpPr>
        <p:spPr>
          <a:xfrm>
            <a:off x="3679152" y="1386760"/>
            <a:ext cx="1188720" cy="0"/>
          </a:xfrm>
          <a:prstGeom prst="line">
            <a:avLst/>
          </a:prstGeom>
          <a:ln w="6985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Text Box 8">
            <a:extLst>
              <a:ext uri="{FF2B5EF4-FFF2-40B4-BE49-F238E27FC236}">
                <a16:creationId xmlns:a16="http://schemas.microsoft.com/office/drawing/2014/main" id="{DF11BEDE-42F5-434B-9AC7-0242734A67E0}"/>
              </a:ext>
            </a:extLst>
          </p:cNvPr>
          <p:cNvSpPr txBox="1">
            <a:spLocks noChangeArrowheads="1"/>
          </p:cNvSpPr>
          <p:nvPr/>
        </p:nvSpPr>
        <p:spPr bwMode="auto">
          <a:xfrm>
            <a:off x="6448028" y="450352"/>
            <a:ext cx="3739281" cy="1077218"/>
          </a:xfrm>
          <a:prstGeom prst="rect">
            <a:avLst/>
          </a:prstGeom>
          <a:solidFill>
            <a:schemeClr val="accent6">
              <a:lumMod val="20000"/>
              <a:lumOff val="80000"/>
            </a:schemeClr>
          </a:solidFill>
          <a:ln>
            <a:noFill/>
          </a:ln>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a:ln>
                  <a:noFill/>
                </a:ln>
                <a:solidFill>
                  <a:srgbClr val="000066"/>
                </a:solidFill>
                <a:effectLst/>
                <a:uLnTx/>
                <a:uFillTx/>
                <a:latin typeface="Times New Roman" panose="02020603050405020304" pitchFamily="18" charset="0"/>
                <a:ea typeface="+mn-ea"/>
                <a:cs typeface="Arial" panose="020B0604020202020204" pitchFamily="34" charset="0"/>
              </a:rPr>
              <a:t>Từ chỉ </a:t>
            </a:r>
            <a:r>
              <a:rPr kumimoji="0" lang="en-US" altLang="en-US" sz="3200" b="1" i="0" u="sng"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người</a:t>
            </a:r>
            <a:r>
              <a:rPr kumimoji="0" lang="en-US" alt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 </a:t>
            </a:r>
            <a:r>
              <a:rPr kumimoji="0" lang="en-US" altLang="en-US" sz="3200" b="1" i="0" u="sng"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vật</a:t>
            </a:r>
            <a:r>
              <a:rPr kumimoji="0" lang="en-US" alt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 </a:t>
            </a:r>
            <a:r>
              <a:rPr kumimoji="0" lang="en-US" altLang="en-US" sz="3200" b="1" i="0" u="sng"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hiện tượng</a:t>
            </a:r>
            <a:endParaRPr kumimoji="0" lang="en-US" altLang="en-US" sz="32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endParaRPr>
          </a:p>
        </p:txBody>
      </p:sp>
      <p:sp>
        <p:nvSpPr>
          <p:cNvPr id="44" name="Text Box 7">
            <a:extLst>
              <a:ext uri="{FF2B5EF4-FFF2-40B4-BE49-F238E27FC236}">
                <a16:creationId xmlns:a16="http://schemas.microsoft.com/office/drawing/2014/main" id="{9C7E4D2A-5C62-4EAE-8234-32DD06276BA7}"/>
              </a:ext>
            </a:extLst>
          </p:cNvPr>
          <p:cNvSpPr txBox="1">
            <a:spLocks noChangeArrowheads="1"/>
          </p:cNvSpPr>
          <p:nvPr/>
        </p:nvSpPr>
        <p:spPr bwMode="auto">
          <a:xfrm>
            <a:off x="1032679" y="4174831"/>
            <a:ext cx="11159321" cy="594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altLang="en-US" sz="3200" b="1" i="0" u="sng" strike="noStrike" kern="1200" cap="none" spc="0" normalizeH="0" baseline="0" noProof="0">
                <a:ln>
                  <a:noFill/>
                </a:ln>
                <a:solidFill>
                  <a:srgbClr val="000066"/>
                </a:solidFill>
                <a:effectLst/>
                <a:uLnTx/>
                <a:uFillTx/>
                <a:latin typeface="Times New Roman" panose="02020603050405020304" pitchFamily="18" charset="0"/>
                <a:ea typeface="+mn-ea"/>
                <a:cs typeface="Arial" panose="020B0604020202020204" pitchFamily="34" charset="0"/>
              </a:rPr>
              <a:t>Bài 2</a:t>
            </a:r>
            <a:r>
              <a:rPr kumimoji="0" lang="en-US" altLang="en-US" sz="3200" b="1" i="0" u="none" strike="noStrike" kern="1200" cap="none" spc="0" normalizeH="0" baseline="0" noProof="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3200" b="0" i="0" u="none" strike="noStrike" kern="1200" cap="none" spc="0" normalizeH="0" baseline="0" noProof="0">
                <a:ln>
                  <a:noFill/>
                </a:ln>
                <a:solidFill>
                  <a:srgbClr val="000066"/>
                </a:solidFill>
                <a:effectLst/>
                <a:uLnTx/>
                <a:uFillTx/>
                <a:latin typeface="Times New Roman" panose="02020603050405020304" pitchFamily="18" charset="0"/>
                <a:ea typeface="+mn-ea"/>
                <a:cs typeface="Arial" panose="020B0604020202020204" pitchFamily="34" charset="0"/>
              </a:rPr>
              <a:t>Đặt một câu với danh từ có trong bài tập trên.</a:t>
            </a:r>
            <a:endParaRPr kumimoji="0" lang="en-US" altLang="en-US" sz="32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endParaRPr>
          </a:p>
        </p:txBody>
      </p:sp>
      <p:cxnSp>
        <p:nvCxnSpPr>
          <p:cNvPr id="45" name="Straight Connector 44">
            <a:extLst>
              <a:ext uri="{FF2B5EF4-FFF2-40B4-BE49-F238E27FC236}">
                <a16:creationId xmlns:a16="http://schemas.microsoft.com/office/drawing/2014/main" id="{5BCEE379-BCE9-4CFA-BED0-E28FDA3E053A}"/>
              </a:ext>
            </a:extLst>
          </p:cNvPr>
          <p:cNvCxnSpPr>
            <a:cxnSpLocks/>
          </p:cNvCxnSpPr>
          <p:nvPr/>
        </p:nvCxnSpPr>
        <p:spPr>
          <a:xfrm>
            <a:off x="2297647" y="4751321"/>
            <a:ext cx="1862137" cy="0"/>
          </a:xfrm>
          <a:prstGeom prst="line">
            <a:avLst/>
          </a:prstGeom>
          <a:ln w="69850">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Text Box 7">
            <a:extLst>
              <a:ext uri="{FF2B5EF4-FFF2-40B4-BE49-F238E27FC236}">
                <a16:creationId xmlns:a16="http://schemas.microsoft.com/office/drawing/2014/main" id="{2E428903-1169-4584-8B31-3BF3E2C664BC}"/>
              </a:ext>
            </a:extLst>
          </p:cNvPr>
          <p:cNvSpPr txBox="1">
            <a:spLocks noChangeArrowheads="1"/>
          </p:cNvSpPr>
          <p:nvPr/>
        </p:nvSpPr>
        <p:spPr bwMode="auto">
          <a:xfrm>
            <a:off x="1032679" y="4884860"/>
            <a:ext cx="8887968" cy="594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altLang="en-US" sz="3200" b="1" i="1"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Ví dụ</a:t>
            </a:r>
            <a:r>
              <a:rPr kumimoji="0" lang="en-US" alt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   </a:t>
            </a:r>
            <a:r>
              <a:rPr kumimoji="0" lang="en-US" altLang="en-US" sz="3200" b="1" i="0" u="sng" strike="noStrike" kern="1200" cap="none" spc="0" normalizeH="0" baseline="0" noProof="0">
                <a:ln>
                  <a:noFill/>
                </a:ln>
                <a:solidFill>
                  <a:srgbClr val="000066"/>
                </a:solidFill>
                <a:effectLst/>
                <a:uLnTx/>
                <a:uFillTx/>
                <a:latin typeface="Times New Roman" panose="02020603050405020304" pitchFamily="18" charset="0"/>
                <a:ea typeface="+mn-ea"/>
                <a:cs typeface="Arial" panose="020B0604020202020204" pitchFamily="34" charset="0"/>
              </a:rPr>
              <a:t>Làng</a:t>
            </a:r>
            <a:r>
              <a:rPr kumimoji="0" lang="en-US" altLang="en-US" sz="3200" b="1" i="0" u="none" strike="noStrike" kern="1200" cap="none" spc="0" normalizeH="0" baseline="0" noProof="0">
                <a:ln>
                  <a:noFill/>
                </a:ln>
                <a:solidFill>
                  <a:srgbClr val="000066"/>
                </a:solidFill>
                <a:effectLst/>
                <a:uLnTx/>
                <a:uFillTx/>
                <a:latin typeface="Times New Roman" panose="02020603050405020304" pitchFamily="18" charset="0"/>
                <a:ea typeface="+mn-ea"/>
                <a:cs typeface="Arial" panose="020B0604020202020204" pitchFamily="34" charset="0"/>
              </a:rPr>
              <a:t> em có rất nhều cây bóng mát.</a:t>
            </a:r>
            <a:endParaRPr kumimoji="0" lang="en-US" altLang="en-US" sz="32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endParaRPr>
          </a:p>
        </p:txBody>
      </p:sp>
      <p:sp>
        <p:nvSpPr>
          <p:cNvPr id="48" name="Text Box 7">
            <a:extLst>
              <a:ext uri="{FF2B5EF4-FFF2-40B4-BE49-F238E27FC236}">
                <a16:creationId xmlns:a16="http://schemas.microsoft.com/office/drawing/2014/main" id="{644D5466-8822-4767-9CFC-FA5870A50AA6}"/>
              </a:ext>
            </a:extLst>
          </p:cNvPr>
          <p:cNvSpPr txBox="1">
            <a:spLocks noChangeArrowheads="1"/>
          </p:cNvSpPr>
          <p:nvPr/>
        </p:nvSpPr>
        <p:spPr bwMode="auto">
          <a:xfrm>
            <a:off x="-178020" y="5393764"/>
            <a:ext cx="12207095" cy="594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altLang="en-US" sz="3200" b="1" i="0" u="none" strike="noStrike" kern="1200" cap="none" spc="0" normalizeH="0" baseline="0" noProof="0">
                <a:ln>
                  <a:noFill/>
                </a:ln>
                <a:solidFill>
                  <a:srgbClr val="000066"/>
                </a:solidFill>
                <a:effectLst/>
                <a:uLnTx/>
                <a:uFillTx/>
                <a:latin typeface="Times New Roman" panose="02020603050405020304" pitchFamily="18" charset="0"/>
                <a:ea typeface="+mn-ea"/>
                <a:cs typeface="Arial" panose="020B0604020202020204" pitchFamily="34" charset="0"/>
              </a:rPr>
              <a:t>           Cơn </a:t>
            </a:r>
            <a:r>
              <a:rPr kumimoji="0" lang="en-US" altLang="en-US" sz="3200" b="1" i="0" u="sng" strike="noStrike" kern="1200" cap="none" spc="0" normalizeH="0" baseline="0" noProof="0">
                <a:ln>
                  <a:noFill/>
                </a:ln>
                <a:solidFill>
                  <a:srgbClr val="000066"/>
                </a:solidFill>
                <a:effectLst/>
                <a:uLnTx/>
                <a:uFillTx/>
                <a:latin typeface="Times New Roman" panose="02020603050405020304" pitchFamily="18" charset="0"/>
                <a:ea typeface="+mn-ea"/>
                <a:cs typeface="Arial" panose="020B0604020202020204" pitchFamily="34" charset="0"/>
              </a:rPr>
              <a:t>gió</a:t>
            </a:r>
            <a:r>
              <a:rPr kumimoji="0" lang="en-US" altLang="en-US" sz="3200" b="1" i="0" u="none" strike="noStrike" kern="1200" cap="none" spc="0" normalizeH="0" baseline="0" noProof="0">
                <a:ln>
                  <a:noFill/>
                </a:ln>
                <a:solidFill>
                  <a:srgbClr val="000066"/>
                </a:solidFill>
                <a:effectLst/>
                <a:uLnTx/>
                <a:uFillTx/>
                <a:latin typeface="Times New Roman" panose="02020603050405020304" pitchFamily="18" charset="0"/>
                <a:ea typeface="+mn-ea"/>
                <a:cs typeface="Arial" panose="020B0604020202020204" pitchFamily="34" charset="0"/>
              </a:rPr>
              <a:t> nhè nhẹ thổi làm cho </a:t>
            </a:r>
            <a:r>
              <a:rPr kumimoji="0" lang="en-US" altLang="en-US" sz="3200" b="1" i="0" u="sng" strike="noStrike" kern="1200" cap="none" spc="0" normalizeH="0" baseline="0" noProof="0">
                <a:ln>
                  <a:noFill/>
                </a:ln>
                <a:solidFill>
                  <a:srgbClr val="000066"/>
                </a:solidFill>
                <a:effectLst/>
                <a:uLnTx/>
                <a:uFillTx/>
                <a:latin typeface="Times New Roman" panose="02020603050405020304" pitchFamily="18" charset="0"/>
                <a:ea typeface="+mn-ea"/>
                <a:cs typeface="Arial" panose="020B0604020202020204" pitchFamily="34" charset="0"/>
              </a:rPr>
              <a:t>lá</a:t>
            </a:r>
            <a:r>
              <a:rPr kumimoji="0" lang="en-US" altLang="en-US" sz="3200" b="1" i="0" u="none" strike="noStrike" kern="1200" cap="none" spc="0" normalizeH="0" baseline="0" noProof="0">
                <a:ln>
                  <a:noFill/>
                </a:ln>
                <a:solidFill>
                  <a:srgbClr val="000066"/>
                </a:solidFill>
                <a:effectLst/>
                <a:uLnTx/>
                <a:uFillTx/>
                <a:latin typeface="Times New Roman" panose="02020603050405020304" pitchFamily="18" charset="0"/>
                <a:ea typeface="+mn-ea"/>
                <a:cs typeface="Arial" panose="020B0604020202020204" pitchFamily="34" charset="0"/>
              </a:rPr>
              <a:t> cây rung rinh như vẫy chào.</a:t>
            </a:r>
            <a:endParaRPr kumimoji="0" lang="en-US" altLang="en-US" sz="32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endParaRPr>
          </a:p>
        </p:txBody>
      </p:sp>
      <p:sp>
        <p:nvSpPr>
          <p:cNvPr id="39" name="Arrow: Right 38">
            <a:extLst>
              <a:ext uri="{FF2B5EF4-FFF2-40B4-BE49-F238E27FC236}">
                <a16:creationId xmlns:a16="http://schemas.microsoft.com/office/drawing/2014/main" id="{4BA9D5A5-173E-49D7-9428-921ED5AAB78A}"/>
              </a:ext>
            </a:extLst>
          </p:cNvPr>
          <p:cNvSpPr/>
          <p:nvPr/>
        </p:nvSpPr>
        <p:spPr>
          <a:xfrm rot="21231498" flipV="1">
            <a:off x="4982770" y="748244"/>
            <a:ext cx="1742920" cy="973759"/>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2050" name="Picture 2" descr="Kim Sơn cơ bản hoàn thành gieo cấy lúa mùa | baoninhbinh.org.vn">
            <a:extLst>
              <a:ext uri="{FF2B5EF4-FFF2-40B4-BE49-F238E27FC236}">
                <a16:creationId xmlns:a16="http://schemas.microsoft.com/office/drawing/2014/main" id="{A6F5C01A-4E13-4E72-80A6-5BBE670DA2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244"/>
          <a:stretch/>
        </p:blipFill>
        <p:spPr bwMode="auto">
          <a:xfrm>
            <a:off x="1101704" y="1527570"/>
            <a:ext cx="10532728" cy="5238970"/>
          </a:xfrm>
          <a:prstGeom prst="rect">
            <a:avLst/>
          </a:prstGeom>
          <a:noFill/>
        </p:spPr>
      </p:pic>
    </p:spTree>
    <p:extLst>
      <p:ext uri="{BB962C8B-B14F-4D97-AF65-F5344CB8AC3E}">
        <p14:creationId xmlns:p14="http://schemas.microsoft.com/office/powerpoint/2010/main" val="22630128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down)">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nodeType="clickEffect">
                                  <p:stCondLst>
                                    <p:cond delay="0"/>
                                  </p:stCondLst>
                                  <p:childTnLst>
                                    <p:anim calcmode="lin" valueType="num">
                                      <p:cBhvr additive="base">
                                        <p:cTn id="23" dur="500"/>
                                        <p:tgtEl>
                                          <p:spTgt spid="2050"/>
                                        </p:tgtEl>
                                        <p:attrNameLst>
                                          <p:attrName>ppt_x</p:attrName>
                                        </p:attrNameLst>
                                      </p:cBhvr>
                                      <p:tavLst>
                                        <p:tav tm="0">
                                          <p:val>
                                            <p:strVal val="ppt_x"/>
                                          </p:val>
                                        </p:tav>
                                        <p:tav tm="100000">
                                          <p:val>
                                            <p:strVal val="ppt_x"/>
                                          </p:val>
                                        </p:tav>
                                      </p:tavLst>
                                    </p:anim>
                                    <p:anim calcmode="lin" valueType="num">
                                      <p:cBhvr additive="base">
                                        <p:cTn id="24" dur="500"/>
                                        <p:tgtEl>
                                          <p:spTgt spid="2050"/>
                                        </p:tgtEl>
                                        <p:attrNameLst>
                                          <p:attrName>ppt_y</p:attrName>
                                        </p:attrNameLst>
                                      </p:cBhvr>
                                      <p:tavLst>
                                        <p:tav tm="0">
                                          <p:val>
                                            <p:strVal val="ppt_y"/>
                                          </p:val>
                                        </p:tav>
                                        <p:tav tm="100000">
                                          <p:val>
                                            <p:strVal val="1+ppt_h/2"/>
                                          </p:val>
                                        </p:tav>
                                      </p:tavLst>
                                    </p:anim>
                                    <p:set>
                                      <p:cBhvr>
                                        <p:cTn id="25" dur="1" fill="hold">
                                          <p:stCondLst>
                                            <p:cond delay="499"/>
                                          </p:stCondLst>
                                        </p:cTn>
                                        <p:tgtEl>
                                          <p:spTgt spid="205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down)">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down)">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down)">
                                      <p:cBhvr>
                                        <p:cTn id="60" dur="5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wipe(down)">
                                      <p:cBhvr>
                                        <p:cTn id="65" dur="500"/>
                                        <p:tgtEl>
                                          <p:spTgt spid="3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down)">
                                      <p:cBhvr>
                                        <p:cTn id="70" dur="500"/>
                                        <p:tgtEl>
                                          <p:spTgt spid="20"/>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wipe(down)">
                                      <p:cBhvr>
                                        <p:cTn id="75" dur="500"/>
                                        <p:tgtEl>
                                          <p:spTgt spid="23"/>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nodeType="click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wipe(down)">
                                      <p:cBhvr>
                                        <p:cTn id="80" dur="500"/>
                                        <p:tgtEl>
                                          <p:spTgt spid="27"/>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nodeType="click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down)">
                                      <p:cBhvr>
                                        <p:cTn id="85" dur="500"/>
                                        <p:tgtEl>
                                          <p:spTgt spid="30"/>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nodeType="click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wipe(down)">
                                      <p:cBhvr>
                                        <p:cTn id="90" dur="500"/>
                                        <p:tgtEl>
                                          <p:spTgt spid="31"/>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nodeType="click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wipe(down)">
                                      <p:cBhvr>
                                        <p:cTn id="95" dur="500"/>
                                        <p:tgtEl>
                                          <p:spTgt spid="32"/>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nodeType="click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wipe(down)">
                                      <p:cBhvr>
                                        <p:cTn id="100" dur="500"/>
                                        <p:tgtEl>
                                          <p:spTgt spid="34"/>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wipe(left)">
                                      <p:cBhvr>
                                        <p:cTn id="105" dur="500"/>
                                        <p:tgtEl>
                                          <p:spTgt spid="39"/>
                                        </p:tgtEl>
                                      </p:cBhvr>
                                    </p:animEffect>
                                  </p:childTnLst>
                                </p:cTn>
                              </p:par>
                              <p:par>
                                <p:cTn id="106" presetID="5" presetClass="entr" presetSubtype="10" fill="hold" grpId="0" nodeType="with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checkerboard(across)">
                                      <p:cBhvr>
                                        <p:cTn id="108" dur="500"/>
                                        <p:tgtEl>
                                          <p:spTgt spid="43"/>
                                        </p:tgtEl>
                                      </p:cBhvr>
                                    </p:animEffect>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grpId="0" nodeType="clickEffect">
                                  <p:stCondLst>
                                    <p:cond delay="0"/>
                                  </p:stCondLst>
                                  <p:childTnLst>
                                    <p:set>
                                      <p:cBhvr>
                                        <p:cTn id="112" dur="1" fill="hold">
                                          <p:stCondLst>
                                            <p:cond delay="0"/>
                                          </p:stCondLst>
                                        </p:cTn>
                                        <p:tgtEl>
                                          <p:spTgt spid="44"/>
                                        </p:tgtEl>
                                        <p:attrNameLst>
                                          <p:attrName>style.visibility</p:attrName>
                                        </p:attrNameLst>
                                      </p:cBhvr>
                                      <p:to>
                                        <p:strVal val="visible"/>
                                      </p:to>
                                    </p:set>
                                    <p:animEffect transition="in" filter="fade">
                                      <p:cBhvr>
                                        <p:cTn id="113" dur="1000"/>
                                        <p:tgtEl>
                                          <p:spTgt spid="44"/>
                                        </p:tgtEl>
                                      </p:cBhvr>
                                    </p:animEffect>
                                    <p:anim calcmode="lin" valueType="num">
                                      <p:cBhvr>
                                        <p:cTn id="114" dur="1000" fill="hold"/>
                                        <p:tgtEl>
                                          <p:spTgt spid="44"/>
                                        </p:tgtEl>
                                        <p:attrNameLst>
                                          <p:attrName>ppt_x</p:attrName>
                                        </p:attrNameLst>
                                      </p:cBhvr>
                                      <p:tavLst>
                                        <p:tav tm="0">
                                          <p:val>
                                            <p:strVal val="#ppt_x"/>
                                          </p:val>
                                        </p:tav>
                                        <p:tav tm="100000">
                                          <p:val>
                                            <p:strVal val="#ppt_x"/>
                                          </p:val>
                                        </p:tav>
                                      </p:tavLst>
                                    </p:anim>
                                    <p:anim calcmode="lin" valueType="num">
                                      <p:cBhvr>
                                        <p:cTn id="115"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2" presetClass="entr" presetSubtype="4" fill="hold" nodeType="clickEffect">
                                  <p:stCondLst>
                                    <p:cond delay="0"/>
                                  </p:stCondLst>
                                  <p:childTnLst>
                                    <p:set>
                                      <p:cBhvr>
                                        <p:cTn id="119" dur="1" fill="hold">
                                          <p:stCondLst>
                                            <p:cond delay="0"/>
                                          </p:stCondLst>
                                        </p:cTn>
                                        <p:tgtEl>
                                          <p:spTgt spid="45"/>
                                        </p:tgtEl>
                                        <p:attrNameLst>
                                          <p:attrName>style.visibility</p:attrName>
                                        </p:attrNameLst>
                                      </p:cBhvr>
                                      <p:to>
                                        <p:strVal val="visible"/>
                                      </p:to>
                                    </p:set>
                                    <p:animEffect transition="in" filter="wipe(down)">
                                      <p:cBhvr>
                                        <p:cTn id="120" dur="500"/>
                                        <p:tgtEl>
                                          <p:spTgt spid="45"/>
                                        </p:tgtEl>
                                      </p:cBhvr>
                                    </p:animEffect>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grpId="0" nodeType="click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fade">
                                      <p:cBhvr>
                                        <p:cTn id="125" dur="1000"/>
                                        <p:tgtEl>
                                          <p:spTgt spid="47"/>
                                        </p:tgtEl>
                                      </p:cBhvr>
                                    </p:animEffect>
                                    <p:anim calcmode="lin" valueType="num">
                                      <p:cBhvr>
                                        <p:cTn id="126" dur="1000" fill="hold"/>
                                        <p:tgtEl>
                                          <p:spTgt spid="47"/>
                                        </p:tgtEl>
                                        <p:attrNameLst>
                                          <p:attrName>ppt_x</p:attrName>
                                        </p:attrNameLst>
                                      </p:cBhvr>
                                      <p:tavLst>
                                        <p:tav tm="0">
                                          <p:val>
                                            <p:strVal val="#ppt_x"/>
                                          </p:val>
                                        </p:tav>
                                        <p:tav tm="100000">
                                          <p:val>
                                            <p:strVal val="#ppt_x"/>
                                          </p:val>
                                        </p:tav>
                                      </p:tavLst>
                                    </p:anim>
                                    <p:anim calcmode="lin" valueType="num">
                                      <p:cBhvr>
                                        <p:cTn id="127"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grpId="0" nodeType="clickEffect">
                                  <p:stCondLst>
                                    <p:cond delay="0"/>
                                  </p:stCondLst>
                                  <p:childTnLst>
                                    <p:set>
                                      <p:cBhvr>
                                        <p:cTn id="131" dur="1" fill="hold">
                                          <p:stCondLst>
                                            <p:cond delay="0"/>
                                          </p:stCondLst>
                                        </p:cTn>
                                        <p:tgtEl>
                                          <p:spTgt spid="48"/>
                                        </p:tgtEl>
                                        <p:attrNameLst>
                                          <p:attrName>style.visibility</p:attrName>
                                        </p:attrNameLst>
                                      </p:cBhvr>
                                      <p:to>
                                        <p:strVal val="visible"/>
                                      </p:to>
                                    </p:set>
                                    <p:animEffect transition="in" filter="fade">
                                      <p:cBhvr>
                                        <p:cTn id="132" dur="1000"/>
                                        <p:tgtEl>
                                          <p:spTgt spid="48"/>
                                        </p:tgtEl>
                                      </p:cBhvr>
                                    </p:animEffect>
                                    <p:anim calcmode="lin" valueType="num">
                                      <p:cBhvr>
                                        <p:cTn id="133" dur="1000" fill="hold"/>
                                        <p:tgtEl>
                                          <p:spTgt spid="48"/>
                                        </p:tgtEl>
                                        <p:attrNameLst>
                                          <p:attrName>ppt_x</p:attrName>
                                        </p:attrNameLst>
                                      </p:cBhvr>
                                      <p:tavLst>
                                        <p:tav tm="0">
                                          <p:val>
                                            <p:strVal val="#ppt_x"/>
                                          </p:val>
                                        </p:tav>
                                        <p:tav tm="100000">
                                          <p:val>
                                            <p:strVal val="#ppt_x"/>
                                          </p:val>
                                        </p:tav>
                                      </p:tavLst>
                                    </p:anim>
                                    <p:anim calcmode="lin" valueType="num">
                                      <p:cBhvr>
                                        <p:cTn id="134"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3" grpId="0" animBg="1"/>
      <p:bldP spid="44" grpId="0"/>
      <p:bldP spid="47" grpId="0"/>
      <p:bldP spid="48" grpId="0"/>
      <p:bldP spid="3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Text Box 8">
            <a:extLst>
              <a:ext uri="{FF2B5EF4-FFF2-40B4-BE49-F238E27FC236}">
                <a16:creationId xmlns:a16="http://schemas.microsoft.com/office/drawing/2014/main" id="{79B1E1F5-2138-44ED-A645-51F03829D0E6}"/>
              </a:ext>
            </a:extLst>
          </p:cNvPr>
          <p:cNvSpPr txBox="1">
            <a:spLocks noChangeArrowheads="1"/>
          </p:cNvSpPr>
          <p:nvPr/>
        </p:nvSpPr>
        <p:spPr bwMode="auto">
          <a:xfrm>
            <a:off x="913096" y="2538051"/>
            <a:ext cx="2944287" cy="707886"/>
          </a:xfrm>
          <a:prstGeom prst="rect">
            <a:avLst/>
          </a:prstGeom>
          <a:solidFill>
            <a:schemeClr val="accent6">
              <a:lumMod val="20000"/>
              <a:lumOff val="80000"/>
            </a:schemeClr>
          </a:solidFill>
          <a:ln>
            <a:noFill/>
          </a:ln>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 CÂU VĂN:</a:t>
            </a:r>
            <a:endPar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endParaRPr>
          </a:p>
        </p:txBody>
      </p:sp>
      <p:sp>
        <p:nvSpPr>
          <p:cNvPr id="7172" name="WordArt 6"/>
          <p:cNvSpPr>
            <a:spLocks noChangeArrowheads="1" noChangeShapeType="1" noTextEdit="1"/>
          </p:cNvSpPr>
          <p:nvPr/>
        </p:nvSpPr>
        <p:spPr bwMode="auto">
          <a:xfrm>
            <a:off x="1191196" y="167654"/>
            <a:ext cx="2166392" cy="508904"/>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800080"/>
                  </a:solidFill>
                  <a:round/>
                  <a:headEnd/>
                  <a:tailEnd/>
                </a:ln>
                <a:solidFill>
                  <a:srgbClr val="FFFF00"/>
                </a:solidFill>
                <a:effectLst>
                  <a:outerShdw dist="35921" dir="2700000" algn="ctr" rotWithShape="0">
                    <a:srgbClr val="990000"/>
                  </a:outerShdw>
                </a:effectLst>
                <a:uLnTx/>
                <a:uFillTx/>
                <a:latin typeface="Times New Roman" panose="02020603050405020304" pitchFamily="18" charset="0"/>
                <a:ea typeface="+mn-ea"/>
                <a:cs typeface="Times New Roman" panose="02020603050405020304" pitchFamily="18" charset="0"/>
              </a:rPr>
              <a:t>Luyện tập:</a:t>
            </a:r>
            <a:endParaRPr kumimoji="0" lang="en-US" sz="3600" b="0" i="0" u="none" strike="noStrike" kern="10" cap="none" spc="0" normalizeH="0" baseline="0" noProof="0" dirty="0">
              <a:ln w="19050">
                <a:solidFill>
                  <a:srgbClr val="800080"/>
                </a:solidFill>
                <a:round/>
                <a:headEnd/>
                <a:tailEnd/>
              </a:ln>
              <a:solidFill>
                <a:srgbClr val="FFFF00"/>
              </a:solidFill>
              <a:effectLst>
                <a:outerShdw dist="35921" dir="2700000" algn="ctr" rotWithShape="0">
                  <a:srgbClr val="990000"/>
                </a:outerShdw>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E2F8B8F4-5860-42B5-AD32-E1B725F7B7E2}"/>
              </a:ext>
            </a:extLst>
          </p:cNvPr>
          <p:cNvSpPr txBox="1"/>
          <p:nvPr/>
        </p:nvSpPr>
        <p:spPr>
          <a:xfrm>
            <a:off x="1032679" y="918700"/>
            <a:ext cx="10601753" cy="30854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a:ln>
                  <a:noFill/>
                </a:ln>
                <a:solidFill>
                  <a:srgbClr val="002060"/>
                </a:solidFill>
                <a:effectLst/>
                <a:uLnTx/>
                <a:uFillTx/>
                <a:latin typeface="Times New Roman" panose="02020603050405020304" pitchFamily="18" charset="0"/>
                <a:ea typeface="+mn-ea"/>
                <a:cs typeface="+mn-cs"/>
              </a:rPr>
              <a:t>Bài 1</a:t>
            </a:r>
            <a:r>
              <a:rPr kumimoji="0" lang="en-US" sz="3200" b="1" i="0" u="none" strike="noStrike" kern="1200" cap="none" spc="0" normalizeH="0" baseline="0" noProof="0">
                <a:ln>
                  <a:noFill/>
                </a:ln>
                <a:solidFill>
                  <a:srgbClr val="002060"/>
                </a:solidFill>
                <a:effectLst/>
                <a:uLnTx/>
                <a:uFillTx/>
                <a:latin typeface="Times New Roman" panose="02020603050405020304" pitchFamily="18" charset="0"/>
                <a:ea typeface="+mn-ea"/>
                <a:cs typeface="+mn-cs"/>
              </a:rPr>
              <a:t>: </a:t>
            </a:r>
            <a:r>
              <a:rPr kumimoji="0" lang="en-US" sz="3200" b="0" i="0" u="none" strike="noStrike" kern="1200" cap="none" spc="0" normalizeH="0" baseline="0" noProof="0">
                <a:ln>
                  <a:noFill/>
                </a:ln>
                <a:solidFill>
                  <a:srgbClr val="002060"/>
                </a:solidFill>
                <a:effectLst/>
                <a:uLnTx/>
                <a:uFillTx/>
                <a:latin typeface="Times New Roman" panose="02020603050405020304" pitchFamily="18" charset="0"/>
                <a:ea typeface="+mn-ea"/>
                <a:cs typeface="+mn-cs"/>
              </a:rPr>
              <a:t>Tìm các danh từ có trong đoạn văn sau:</a:t>
            </a:r>
          </a:p>
          <a:p>
            <a:pPr marL="0" marR="0" lvl="0" indent="0" algn="just" defTabSz="914400" rtl="0" eaLnBrk="1" fontAlgn="auto" latinLnBrk="0" hangingPunct="1">
              <a:lnSpc>
                <a:spcPts val="5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Times New Roman" panose="02020603050405020304" pitchFamily="18" charset="0"/>
                <a:ea typeface="+mn-ea"/>
                <a:cs typeface="+mn-cs"/>
              </a:rPr>
              <a:t>	</a:t>
            </a:r>
            <a:r>
              <a:rPr kumimoji="0" lang="vi-VN" sz="3200" b="1" i="0" u="none" strike="noStrike" kern="1200" cap="none" spc="0" normalizeH="0" baseline="0" noProof="0">
                <a:ln>
                  <a:noFill/>
                </a:ln>
                <a:solidFill>
                  <a:srgbClr val="002060"/>
                </a:solidFill>
                <a:effectLst/>
                <a:uLnTx/>
                <a:uFillTx/>
                <a:latin typeface="Times New Roman" panose="02020603050405020304" pitchFamily="18" charset="0"/>
                <a:ea typeface="+mn-ea"/>
                <a:cs typeface="+mn-cs"/>
              </a:rPr>
              <a:t>Lúa đã cấy kín đồng. Nước đã đủ, ruộng nào cũng lấp lánh như gương.</a:t>
            </a:r>
            <a:r>
              <a:rPr kumimoji="0" lang="en-US" sz="3200" b="1" i="0" u="none" strike="noStrike" kern="1200" cap="none" spc="0" normalizeH="0" baseline="0" noProof="0">
                <a:ln>
                  <a:noFill/>
                </a:ln>
                <a:solidFill>
                  <a:srgbClr val="002060"/>
                </a:solidFill>
                <a:effectLst/>
                <a:uLnTx/>
                <a:uFillTx/>
                <a:latin typeface="Times New Roman" panose="02020603050405020304" pitchFamily="18" charset="0"/>
                <a:ea typeface="+mn-ea"/>
                <a:cs typeface="+mn-cs"/>
              </a:rPr>
              <a:t> </a:t>
            </a:r>
            <a:r>
              <a:rPr kumimoji="0" lang="vi-VN" sz="3200" b="1" i="0" u="none" strike="noStrike" kern="1200" cap="none" spc="0" normalizeH="0" baseline="0" noProof="0">
                <a:ln>
                  <a:noFill/>
                </a:ln>
                <a:solidFill>
                  <a:srgbClr val="002060"/>
                </a:solidFill>
                <a:effectLst/>
                <a:uLnTx/>
                <a:uFillTx/>
                <a:latin typeface="Times New Roman" panose="02020603050405020304" pitchFamily="18" charset="0"/>
                <a:ea typeface="+mn-ea"/>
                <a:cs typeface="+mn-cs"/>
              </a:rPr>
              <a:t>Lúa</a:t>
            </a:r>
            <a:r>
              <a:rPr kumimoji="0" lang="en-US" sz="3200" b="1" i="0" u="none" strike="noStrike" kern="1200" cap="none" spc="0" normalizeH="0" baseline="0" noProof="0">
                <a:ln>
                  <a:noFill/>
                </a:ln>
                <a:solidFill>
                  <a:srgbClr val="002060"/>
                </a:solidFill>
                <a:effectLst/>
                <a:uLnTx/>
                <a:uFillTx/>
                <a:latin typeface="Times New Roman" panose="02020603050405020304" pitchFamily="18" charset="0"/>
                <a:ea typeface="+mn-ea"/>
                <a:cs typeface="+mn-cs"/>
              </a:rPr>
              <a:t> mới</a:t>
            </a:r>
            <a:r>
              <a:rPr kumimoji="0" lang="vi-VN" sz="3200" b="1" i="0" u="none" strike="noStrike" kern="1200" cap="none" spc="0" normalizeH="0" baseline="0" noProof="0">
                <a:ln>
                  <a:noFill/>
                </a:ln>
                <a:solidFill>
                  <a:srgbClr val="002060"/>
                </a:solidFill>
                <a:effectLst/>
                <a:uLnTx/>
                <a:uFillTx/>
                <a:latin typeface="Times New Roman" panose="02020603050405020304" pitchFamily="18" charset="0"/>
                <a:ea typeface="+mn-ea"/>
                <a:cs typeface="+mn-cs"/>
              </a:rPr>
              <a:t> cấy, lá mạ bị cắt ngọn, còn cứng, chưa có lá mềm vẫy gió. </a:t>
            </a:r>
            <a:r>
              <a:rPr kumimoji="0" lang="pt-BR" sz="3200" b="1" i="0" u="none" strike="noStrike" kern="1200" cap="none" spc="0" normalizeH="0" baseline="0" noProof="0">
                <a:ln>
                  <a:noFill/>
                </a:ln>
                <a:solidFill>
                  <a:srgbClr val="002060"/>
                </a:solidFill>
                <a:effectLst/>
                <a:uLnTx/>
                <a:uFillTx/>
                <a:latin typeface="Times New Roman" panose="02020603050405020304" pitchFamily="18" charset="0"/>
                <a:ea typeface="+mn-ea"/>
                <a:cs typeface="+mn-cs"/>
              </a:rPr>
              <a:t>Trời trong nhìn rõ làng bên có những ngọn cau nhô hẳn lên.</a:t>
            </a:r>
            <a:endParaRPr kumimoji="0" lang="en-US" sz="3200" b="1" i="0" u="none" strike="noStrike" kern="1200" cap="none" spc="0" normalizeH="0" baseline="0" noProof="0">
              <a:ln>
                <a:noFill/>
              </a:ln>
              <a:solidFill>
                <a:srgbClr val="002060"/>
              </a:solidFill>
              <a:effectLst/>
              <a:uLnTx/>
              <a:uFillTx/>
              <a:latin typeface="Times New Roman" panose="02020603050405020304" pitchFamily="18" charset="0"/>
              <a:ea typeface="+mn-ea"/>
              <a:cs typeface="+mn-cs"/>
            </a:endParaRPr>
          </a:p>
        </p:txBody>
      </p:sp>
      <p:cxnSp>
        <p:nvCxnSpPr>
          <p:cNvPr id="4" name="Straight Connector 3">
            <a:extLst>
              <a:ext uri="{FF2B5EF4-FFF2-40B4-BE49-F238E27FC236}">
                <a16:creationId xmlns:a16="http://schemas.microsoft.com/office/drawing/2014/main" id="{59B818F5-B6E0-40A9-A247-582F05FBA547}"/>
              </a:ext>
            </a:extLst>
          </p:cNvPr>
          <p:cNvCxnSpPr>
            <a:cxnSpLocks/>
          </p:cNvCxnSpPr>
          <p:nvPr/>
        </p:nvCxnSpPr>
        <p:spPr>
          <a:xfrm>
            <a:off x="2088096" y="2008552"/>
            <a:ext cx="621792"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CA9D71B-F2DE-4185-8CAE-AC087654A9C6}"/>
              </a:ext>
            </a:extLst>
          </p:cNvPr>
          <p:cNvCxnSpPr>
            <a:cxnSpLocks/>
          </p:cNvCxnSpPr>
          <p:nvPr/>
        </p:nvCxnSpPr>
        <p:spPr>
          <a:xfrm>
            <a:off x="4831296" y="1990264"/>
            <a:ext cx="713232"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04BE4F4-02EC-49D6-A187-8AF6A38520D5}"/>
              </a:ext>
            </a:extLst>
          </p:cNvPr>
          <p:cNvCxnSpPr>
            <a:cxnSpLocks/>
          </p:cNvCxnSpPr>
          <p:nvPr/>
        </p:nvCxnSpPr>
        <p:spPr>
          <a:xfrm>
            <a:off x="5925528" y="2008552"/>
            <a:ext cx="771144"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5288C0A-707D-47C1-A4D2-6F324CB6967D}"/>
              </a:ext>
            </a:extLst>
          </p:cNvPr>
          <p:cNvCxnSpPr>
            <a:cxnSpLocks/>
          </p:cNvCxnSpPr>
          <p:nvPr/>
        </p:nvCxnSpPr>
        <p:spPr>
          <a:xfrm>
            <a:off x="8174952" y="1990264"/>
            <a:ext cx="972312"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D1B2E60-95D5-4B71-BC9F-276B72719A23}"/>
              </a:ext>
            </a:extLst>
          </p:cNvPr>
          <p:cNvCxnSpPr>
            <a:cxnSpLocks/>
          </p:cNvCxnSpPr>
          <p:nvPr/>
        </p:nvCxnSpPr>
        <p:spPr>
          <a:xfrm>
            <a:off x="2908008" y="2612056"/>
            <a:ext cx="972312"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715AADF-1CA7-4AA6-983B-44936EA6151C}"/>
              </a:ext>
            </a:extLst>
          </p:cNvPr>
          <p:cNvCxnSpPr>
            <a:cxnSpLocks/>
          </p:cNvCxnSpPr>
          <p:nvPr/>
        </p:nvCxnSpPr>
        <p:spPr>
          <a:xfrm>
            <a:off x="4159784" y="2593768"/>
            <a:ext cx="744664" cy="18288"/>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E310405-884A-4141-8984-59CB69895E1C}"/>
              </a:ext>
            </a:extLst>
          </p:cNvPr>
          <p:cNvCxnSpPr>
            <a:cxnSpLocks/>
          </p:cNvCxnSpPr>
          <p:nvPr/>
        </p:nvCxnSpPr>
        <p:spPr>
          <a:xfrm>
            <a:off x="6580229" y="2621771"/>
            <a:ext cx="32104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DE2BCAD-D629-4160-BCA3-7358094BB44C}"/>
              </a:ext>
            </a:extLst>
          </p:cNvPr>
          <p:cNvCxnSpPr>
            <a:cxnSpLocks/>
          </p:cNvCxnSpPr>
          <p:nvPr/>
        </p:nvCxnSpPr>
        <p:spPr>
          <a:xfrm>
            <a:off x="8768384" y="2612056"/>
            <a:ext cx="887896" cy="18288"/>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AC79CF4-8A45-458D-B72F-078ACCD4A986}"/>
              </a:ext>
            </a:extLst>
          </p:cNvPr>
          <p:cNvCxnSpPr>
            <a:cxnSpLocks/>
          </p:cNvCxnSpPr>
          <p:nvPr/>
        </p:nvCxnSpPr>
        <p:spPr>
          <a:xfrm>
            <a:off x="2691600" y="3270424"/>
            <a:ext cx="420624"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D9AC7E4-F413-4E6E-9F29-274821130D0E}"/>
              </a:ext>
            </a:extLst>
          </p:cNvPr>
          <p:cNvCxnSpPr>
            <a:cxnSpLocks/>
          </p:cNvCxnSpPr>
          <p:nvPr/>
        </p:nvCxnSpPr>
        <p:spPr>
          <a:xfrm>
            <a:off x="5014176" y="3270424"/>
            <a:ext cx="658368"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F2A8EF0-69A6-4572-B928-7A140255B9CA}"/>
              </a:ext>
            </a:extLst>
          </p:cNvPr>
          <p:cNvCxnSpPr>
            <a:cxnSpLocks/>
          </p:cNvCxnSpPr>
          <p:nvPr/>
        </p:nvCxnSpPr>
        <p:spPr>
          <a:xfrm>
            <a:off x="5925528" y="3288712"/>
            <a:ext cx="658368"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E5846D8-83AF-46DC-8CA1-6ECBB10FCF38}"/>
              </a:ext>
            </a:extLst>
          </p:cNvPr>
          <p:cNvCxnSpPr>
            <a:cxnSpLocks/>
          </p:cNvCxnSpPr>
          <p:nvPr/>
        </p:nvCxnSpPr>
        <p:spPr>
          <a:xfrm>
            <a:off x="9397200" y="3288712"/>
            <a:ext cx="658368"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ED89D5E-0EF3-4C4E-8234-D332C2F30B93}"/>
              </a:ext>
            </a:extLst>
          </p:cNvPr>
          <p:cNvCxnSpPr>
            <a:cxnSpLocks/>
          </p:cNvCxnSpPr>
          <p:nvPr/>
        </p:nvCxnSpPr>
        <p:spPr>
          <a:xfrm>
            <a:off x="2297647" y="3951512"/>
            <a:ext cx="824481"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77C0E17-046C-4E36-B300-221675F096D9}"/>
              </a:ext>
            </a:extLst>
          </p:cNvPr>
          <p:cNvCxnSpPr>
            <a:cxnSpLocks/>
          </p:cNvCxnSpPr>
          <p:nvPr/>
        </p:nvCxnSpPr>
        <p:spPr>
          <a:xfrm>
            <a:off x="3293138" y="3951512"/>
            <a:ext cx="587182"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9DDC57F-1A5C-4C6A-89D5-B3A7A5DF9EB6}"/>
              </a:ext>
            </a:extLst>
          </p:cNvPr>
          <p:cNvCxnSpPr>
            <a:cxnSpLocks/>
          </p:cNvCxnSpPr>
          <p:nvPr/>
        </p:nvCxnSpPr>
        <p:spPr>
          <a:xfrm>
            <a:off x="7023142" y="2630344"/>
            <a:ext cx="54964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FD6FFF7-4F05-4262-8986-D34A65E99B02}"/>
              </a:ext>
            </a:extLst>
          </p:cNvPr>
          <p:cNvCxnSpPr>
            <a:cxnSpLocks/>
          </p:cNvCxnSpPr>
          <p:nvPr/>
        </p:nvCxnSpPr>
        <p:spPr>
          <a:xfrm>
            <a:off x="3679152" y="1386760"/>
            <a:ext cx="1188720" cy="0"/>
          </a:xfrm>
          <a:prstGeom prst="line">
            <a:avLst/>
          </a:prstGeom>
          <a:ln w="6985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Text Box 8">
            <a:extLst>
              <a:ext uri="{FF2B5EF4-FFF2-40B4-BE49-F238E27FC236}">
                <a16:creationId xmlns:a16="http://schemas.microsoft.com/office/drawing/2014/main" id="{DF11BEDE-42F5-434B-9AC7-0242734A67E0}"/>
              </a:ext>
            </a:extLst>
          </p:cNvPr>
          <p:cNvSpPr txBox="1">
            <a:spLocks noChangeArrowheads="1"/>
          </p:cNvSpPr>
          <p:nvPr/>
        </p:nvSpPr>
        <p:spPr bwMode="auto">
          <a:xfrm>
            <a:off x="6448028" y="450352"/>
            <a:ext cx="3739281" cy="1077218"/>
          </a:xfrm>
          <a:prstGeom prst="rect">
            <a:avLst/>
          </a:prstGeom>
          <a:solidFill>
            <a:schemeClr val="accent6">
              <a:lumMod val="20000"/>
              <a:lumOff val="80000"/>
            </a:schemeClr>
          </a:solidFill>
          <a:ln>
            <a:noFill/>
          </a:ln>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a:ln>
                  <a:noFill/>
                </a:ln>
                <a:solidFill>
                  <a:srgbClr val="000066"/>
                </a:solidFill>
                <a:effectLst/>
                <a:uLnTx/>
                <a:uFillTx/>
                <a:latin typeface="Times New Roman" panose="02020603050405020304" pitchFamily="18" charset="0"/>
                <a:ea typeface="+mn-ea"/>
                <a:cs typeface="Arial" panose="020B0604020202020204" pitchFamily="34" charset="0"/>
              </a:rPr>
              <a:t>Từ chỉ </a:t>
            </a:r>
            <a:r>
              <a:rPr kumimoji="0" lang="en-US" altLang="en-US" sz="3200" b="1" i="0" u="sng"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người</a:t>
            </a:r>
            <a:r>
              <a:rPr kumimoji="0" lang="en-US" alt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 </a:t>
            </a:r>
            <a:r>
              <a:rPr kumimoji="0" lang="en-US" altLang="en-US" sz="3200" b="1" i="0" u="sng"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vật</a:t>
            </a:r>
            <a:r>
              <a:rPr kumimoji="0" lang="en-US" alt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 </a:t>
            </a:r>
            <a:r>
              <a:rPr kumimoji="0" lang="en-US" altLang="en-US" sz="3200" b="1" i="0" u="sng"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hiện tượng</a:t>
            </a:r>
            <a:endParaRPr kumimoji="0" lang="en-US" altLang="en-US" sz="32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endParaRPr>
          </a:p>
        </p:txBody>
      </p:sp>
      <p:sp>
        <p:nvSpPr>
          <p:cNvPr id="44" name="Text Box 7">
            <a:extLst>
              <a:ext uri="{FF2B5EF4-FFF2-40B4-BE49-F238E27FC236}">
                <a16:creationId xmlns:a16="http://schemas.microsoft.com/office/drawing/2014/main" id="{9C7E4D2A-5C62-4EAE-8234-32DD06276BA7}"/>
              </a:ext>
            </a:extLst>
          </p:cNvPr>
          <p:cNvSpPr txBox="1">
            <a:spLocks noChangeArrowheads="1"/>
          </p:cNvSpPr>
          <p:nvPr/>
        </p:nvSpPr>
        <p:spPr bwMode="auto">
          <a:xfrm>
            <a:off x="1032679" y="4174831"/>
            <a:ext cx="11159321" cy="594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altLang="en-US" sz="3200" b="1" i="0" u="sng" strike="noStrike" kern="1200" cap="none" spc="0" normalizeH="0" baseline="0" noProof="0">
                <a:ln>
                  <a:noFill/>
                </a:ln>
                <a:solidFill>
                  <a:srgbClr val="000066"/>
                </a:solidFill>
                <a:effectLst/>
                <a:uLnTx/>
                <a:uFillTx/>
                <a:latin typeface="Times New Roman" panose="02020603050405020304" pitchFamily="18" charset="0"/>
                <a:ea typeface="+mn-ea"/>
                <a:cs typeface="Arial" panose="020B0604020202020204" pitchFamily="34" charset="0"/>
              </a:rPr>
              <a:t>Bài 2</a:t>
            </a:r>
            <a:r>
              <a:rPr kumimoji="0" lang="en-US" altLang="en-US" sz="3200" b="1" i="0" u="none" strike="noStrike" kern="1200" cap="none" spc="0" normalizeH="0" baseline="0" noProof="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3200" b="0" i="0" u="none" strike="noStrike" kern="1200" cap="none" spc="0" normalizeH="0" baseline="0" noProof="0">
                <a:ln>
                  <a:noFill/>
                </a:ln>
                <a:solidFill>
                  <a:srgbClr val="000066"/>
                </a:solidFill>
                <a:effectLst/>
                <a:uLnTx/>
                <a:uFillTx/>
                <a:latin typeface="Times New Roman" panose="02020603050405020304" pitchFamily="18" charset="0"/>
                <a:ea typeface="+mn-ea"/>
                <a:cs typeface="Arial" panose="020B0604020202020204" pitchFamily="34" charset="0"/>
              </a:rPr>
              <a:t>Đặt một câu với danh từ có trong bài tập trên.</a:t>
            </a:r>
            <a:endParaRPr kumimoji="0" lang="en-US" altLang="en-US" sz="32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endParaRPr>
          </a:p>
        </p:txBody>
      </p:sp>
      <p:cxnSp>
        <p:nvCxnSpPr>
          <p:cNvPr id="45" name="Straight Connector 44">
            <a:extLst>
              <a:ext uri="{FF2B5EF4-FFF2-40B4-BE49-F238E27FC236}">
                <a16:creationId xmlns:a16="http://schemas.microsoft.com/office/drawing/2014/main" id="{5BCEE379-BCE9-4CFA-BED0-E28FDA3E053A}"/>
              </a:ext>
            </a:extLst>
          </p:cNvPr>
          <p:cNvCxnSpPr>
            <a:cxnSpLocks/>
          </p:cNvCxnSpPr>
          <p:nvPr/>
        </p:nvCxnSpPr>
        <p:spPr>
          <a:xfrm>
            <a:off x="2297647" y="4751321"/>
            <a:ext cx="1862137" cy="0"/>
          </a:xfrm>
          <a:prstGeom prst="line">
            <a:avLst/>
          </a:prstGeom>
          <a:ln w="69850">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Text Box 7">
            <a:extLst>
              <a:ext uri="{FF2B5EF4-FFF2-40B4-BE49-F238E27FC236}">
                <a16:creationId xmlns:a16="http://schemas.microsoft.com/office/drawing/2014/main" id="{2E428903-1169-4584-8B31-3BF3E2C664BC}"/>
              </a:ext>
            </a:extLst>
          </p:cNvPr>
          <p:cNvSpPr txBox="1">
            <a:spLocks noChangeArrowheads="1"/>
          </p:cNvSpPr>
          <p:nvPr/>
        </p:nvSpPr>
        <p:spPr bwMode="auto">
          <a:xfrm>
            <a:off x="1032679" y="4884860"/>
            <a:ext cx="8887968" cy="594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altLang="en-US" sz="3200" b="1" i="1"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Ví dụ</a:t>
            </a:r>
            <a:r>
              <a:rPr kumimoji="0" lang="en-US" alt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   </a:t>
            </a:r>
            <a:r>
              <a:rPr kumimoji="0" lang="en-US" altLang="en-US" sz="3200" b="1" i="0" u="sng" strike="noStrike" kern="1200" cap="none" spc="0" normalizeH="0" baseline="0" noProof="0">
                <a:ln>
                  <a:noFill/>
                </a:ln>
                <a:solidFill>
                  <a:srgbClr val="000066"/>
                </a:solidFill>
                <a:effectLst/>
                <a:uLnTx/>
                <a:uFillTx/>
                <a:latin typeface="Times New Roman" panose="02020603050405020304" pitchFamily="18" charset="0"/>
                <a:ea typeface="+mn-ea"/>
                <a:cs typeface="Arial" panose="020B0604020202020204" pitchFamily="34" charset="0"/>
              </a:rPr>
              <a:t>Làng</a:t>
            </a:r>
            <a:r>
              <a:rPr kumimoji="0" lang="en-US" altLang="en-US" sz="3200" b="1" i="0" u="none" strike="noStrike" kern="1200" cap="none" spc="0" normalizeH="0" baseline="0" noProof="0">
                <a:ln>
                  <a:noFill/>
                </a:ln>
                <a:solidFill>
                  <a:srgbClr val="000066"/>
                </a:solidFill>
                <a:effectLst/>
                <a:uLnTx/>
                <a:uFillTx/>
                <a:latin typeface="Times New Roman" panose="02020603050405020304" pitchFamily="18" charset="0"/>
                <a:ea typeface="+mn-ea"/>
                <a:cs typeface="Arial" panose="020B0604020202020204" pitchFamily="34" charset="0"/>
              </a:rPr>
              <a:t> em có rất nhều cây bóng mát.</a:t>
            </a:r>
            <a:endParaRPr kumimoji="0" lang="en-US" altLang="en-US" sz="32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endParaRPr>
          </a:p>
        </p:txBody>
      </p:sp>
      <p:sp>
        <p:nvSpPr>
          <p:cNvPr id="48" name="Text Box 7">
            <a:extLst>
              <a:ext uri="{FF2B5EF4-FFF2-40B4-BE49-F238E27FC236}">
                <a16:creationId xmlns:a16="http://schemas.microsoft.com/office/drawing/2014/main" id="{644D5466-8822-4767-9CFC-FA5870A50AA6}"/>
              </a:ext>
            </a:extLst>
          </p:cNvPr>
          <p:cNvSpPr txBox="1">
            <a:spLocks noChangeArrowheads="1"/>
          </p:cNvSpPr>
          <p:nvPr/>
        </p:nvSpPr>
        <p:spPr bwMode="auto">
          <a:xfrm>
            <a:off x="-178020" y="5393764"/>
            <a:ext cx="12207095" cy="594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altLang="en-US" sz="3200" b="1" i="0" u="none" strike="noStrike" kern="1200" cap="none" spc="0" normalizeH="0" baseline="0" noProof="0">
                <a:ln>
                  <a:noFill/>
                </a:ln>
                <a:solidFill>
                  <a:srgbClr val="000066"/>
                </a:solidFill>
                <a:effectLst/>
                <a:uLnTx/>
                <a:uFillTx/>
                <a:latin typeface="Times New Roman" panose="02020603050405020304" pitchFamily="18" charset="0"/>
                <a:ea typeface="+mn-ea"/>
                <a:cs typeface="Arial" panose="020B0604020202020204" pitchFamily="34" charset="0"/>
              </a:rPr>
              <a:t>           Cơn </a:t>
            </a:r>
            <a:r>
              <a:rPr kumimoji="0" lang="en-US" altLang="en-US" sz="3200" b="1" i="0" u="sng" strike="noStrike" kern="1200" cap="none" spc="0" normalizeH="0" baseline="0" noProof="0">
                <a:ln>
                  <a:noFill/>
                </a:ln>
                <a:solidFill>
                  <a:srgbClr val="000066"/>
                </a:solidFill>
                <a:effectLst/>
                <a:uLnTx/>
                <a:uFillTx/>
                <a:latin typeface="Times New Roman" panose="02020603050405020304" pitchFamily="18" charset="0"/>
                <a:ea typeface="+mn-ea"/>
                <a:cs typeface="Arial" panose="020B0604020202020204" pitchFamily="34" charset="0"/>
              </a:rPr>
              <a:t>gió</a:t>
            </a:r>
            <a:r>
              <a:rPr kumimoji="0" lang="en-US" altLang="en-US" sz="3200" b="1" i="0" u="none" strike="noStrike" kern="1200" cap="none" spc="0" normalizeH="0" baseline="0" noProof="0">
                <a:ln>
                  <a:noFill/>
                </a:ln>
                <a:solidFill>
                  <a:srgbClr val="000066"/>
                </a:solidFill>
                <a:effectLst/>
                <a:uLnTx/>
                <a:uFillTx/>
                <a:latin typeface="Times New Roman" panose="02020603050405020304" pitchFamily="18" charset="0"/>
                <a:ea typeface="+mn-ea"/>
                <a:cs typeface="Arial" panose="020B0604020202020204" pitchFamily="34" charset="0"/>
              </a:rPr>
              <a:t> nhè nhẹ thổi làm cho </a:t>
            </a:r>
            <a:r>
              <a:rPr kumimoji="0" lang="en-US" altLang="en-US" sz="3200" b="1" i="0" u="sng" strike="noStrike" kern="1200" cap="none" spc="0" normalizeH="0" baseline="0" noProof="0">
                <a:ln>
                  <a:noFill/>
                </a:ln>
                <a:solidFill>
                  <a:srgbClr val="000066"/>
                </a:solidFill>
                <a:effectLst/>
                <a:uLnTx/>
                <a:uFillTx/>
                <a:latin typeface="Times New Roman" panose="02020603050405020304" pitchFamily="18" charset="0"/>
                <a:ea typeface="+mn-ea"/>
                <a:cs typeface="Arial" panose="020B0604020202020204" pitchFamily="34" charset="0"/>
              </a:rPr>
              <a:t>lá</a:t>
            </a:r>
            <a:r>
              <a:rPr kumimoji="0" lang="en-US" altLang="en-US" sz="3200" b="1" i="0" u="none" strike="noStrike" kern="1200" cap="none" spc="0" normalizeH="0" baseline="0" noProof="0">
                <a:ln>
                  <a:noFill/>
                </a:ln>
                <a:solidFill>
                  <a:srgbClr val="000066"/>
                </a:solidFill>
                <a:effectLst/>
                <a:uLnTx/>
                <a:uFillTx/>
                <a:latin typeface="Times New Roman" panose="02020603050405020304" pitchFamily="18" charset="0"/>
                <a:ea typeface="+mn-ea"/>
                <a:cs typeface="Arial" panose="020B0604020202020204" pitchFamily="34" charset="0"/>
              </a:rPr>
              <a:t> cây rung rinh như vẫy chào.</a:t>
            </a:r>
            <a:endParaRPr kumimoji="0" lang="en-US" altLang="en-US" sz="32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endParaRPr>
          </a:p>
        </p:txBody>
      </p:sp>
      <p:sp>
        <p:nvSpPr>
          <p:cNvPr id="39" name="Arrow: Right 38">
            <a:extLst>
              <a:ext uri="{FF2B5EF4-FFF2-40B4-BE49-F238E27FC236}">
                <a16:creationId xmlns:a16="http://schemas.microsoft.com/office/drawing/2014/main" id="{4BA9D5A5-173E-49D7-9428-921ED5AAB78A}"/>
              </a:ext>
            </a:extLst>
          </p:cNvPr>
          <p:cNvSpPr/>
          <p:nvPr/>
        </p:nvSpPr>
        <p:spPr>
          <a:xfrm rot="21231498" flipV="1">
            <a:off x="4982770" y="748244"/>
            <a:ext cx="1742920" cy="973759"/>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6" name="Text Box 8">
            <a:extLst>
              <a:ext uri="{FF2B5EF4-FFF2-40B4-BE49-F238E27FC236}">
                <a16:creationId xmlns:a16="http://schemas.microsoft.com/office/drawing/2014/main" id="{F31EE17E-68C3-42A5-BCB6-7B80E3085D8D}"/>
              </a:ext>
            </a:extLst>
          </p:cNvPr>
          <p:cNvSpPr txBox="1">
            <a:spLocks noChangeArrowheads="1"/>
          </p:cNvSpPr>
          <p:nvPr/>
        </p:nvSpPr>
        <p:spPr bwMode="auto">
          <a:xfrm>
            <a:off x="3755425" y="1831783"/>
            <a:ext cx="7854912" cy="2062103"/>
          </a:xfrm>
          <a:prstGeom prst="rect">
            <a:avLst/>
          </a:prstGeom>
          <a:solidFill>
            <a:schemeClr val="accent6">
              <a:lumMod val="20000"/>
              <a:lumOff val="80000"/>
            </a:schemeClr>
          </a:solidFill>
          <a:ln>
            <a:noFill/>
          </a:ln>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   </a:t>
            </a: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Arial" panose="020B0604020202020204" pitchFamily="34" charset="0"/>
              </a:rPr>
              <a:t>Diễn</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 </a:t>
            </a: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Arial" panose="020B0604020202020204" pitchFamily="34" charset="0"/>
              </a:rPr>
              <a:t>đạt</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 </a:t>
            </a: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Arial" panose="020B0604020202020204" pitchFamily="34" charset="0"/>
              </a:rPr>
              <a:t>rõ</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 ý</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Arial" panose="020B0604020202020204" pitchFamily="34" charset="0"/>
              </a:rPr>
              <a:t>Sử</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 </a:t>
            </a: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Arial" panose="020B0604020202020204" pitchFamily="34" charset="0"/>
              </a:rPr>
              <a:t>dụng</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 </a:t>
            </a: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Arial" panose="020B0604020202020204" pitchFamily="34" charset="0"/>
              </a:rPr>
              <a:t>hợp</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 </a:t>
            </a: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Arial" panose="020B0604020202020204" pitchFamily="34" charset="0"/>
              </a:rPr>
              <a:t>lí</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 </a:t>
            </a:r>
            <a:r>
              <a:rPr lang="en-US" altLang="en-US" sz="3200" b="1" dirty="0" err="1" smtClean="0">
                <a:solidFill>
                  <a:srgbClr val="FF0000"/>
                </a:solidFill>
                <a:latin typeface="Times New Roman" panose="02020603050405020304" pitchFamily="18" charset="0"/>
              </a:rPr>
              <a:t>danh</a:t>
            </a:r>
            <a:r>
              <a:rPr lang="en-US" altLang="en-US" sz="3200" b="1" dirty="0" smtClean="0">
                <a:solidFill>
                  <a:srgbClr val="FF0000"/>
                </a:solidFill>
                <a:latin typeface="Times New Roman" panose="02020603050405020304" pitchFamily="18" charset="0"/>
              </a:rPr>
              <a:t> </a:t>
            </a:r>
            <a:r>
              <a:rPr kumimoji="0" lang="en-US" alt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Arial" panose="020B0604020202020204" pitchFamily="34" charset="0"/>
              </a:rPr>
              <a:t>từ</a:t>
            </a:r>
            <a:r>
              <a:rPr kumimoji="0" lang="en-US" alt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Arial" panose="020B0604020202020204" pitchFamily="34" charset="0"/>
              </a:rPr>
              <a:t> </a:t>
            </a: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Arial" panose="020B0604020202020204" pitchFamily="34" charset="0"/>
              </a:rPr>
              <a:t>trong</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 </a:t>
            </a: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Arial" panose="020B0604020202020204" pitchFamily="34" charset="0"/>
              </a:rPr>
              <a:t>bài</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 </a:t>
            </a: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Arial" panose="020B0604020202020204" pitchFamily="34" charset="0"/>
              </a:rPr>
              <a:t>tập</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 1</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Arial" panose="020B0604020202020204" pitchFamily="34" charset="0"/>
              </a:rPr>
              <a:t>Giàu</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 </a:t>
            </a: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Arial" panose="020B0604020202020204" pitchFamily="34" charset="0"/>
              </a:rPr>
              <a:t>hình</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 </a:t>
            </a: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Arial" panose="020B0604020202020204" pitchFamily="34" charset="0"/>
              </a:rPr>
              <a:t>ảnh</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 </a:t>
            </a: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Arial" panose="020B0604020202020204" pitchFamily="34" charset="0"/>
              </a:rPr>
              <a:t>cảm</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 </a:t>
            </a: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Arial" panose="020B0604020202020204" pitchFamily="34" charset="0"/>
              </a:rPr>
              <a:t>xúc</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   </a:t>
            </a: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Arial" panose="020B0604020202020204" pitchFamily="34" charset="0"/>
              </a:rPr>
              <a:t>Đầu</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 </a:t>
            </a: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Arial" panose="020B0604020202020204" pitchFamily="34" charset="0"/>
              </a:rPr>
              <a:t>câu</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 </a:t>
            </a: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Arial" panose="020B0604020202020204" pitchFamily="34" charset="0"/>
              </a:rPr>
              <a:t>viết</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 </a:t>
            </a: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Arial" panose="020B0604020202020204" pitchFamily="34" charset="0"/>
              </a:rPr>
              <a:t>hoa</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 </a:t>
            </a: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Arial" panose="020B0604020202020204" pitchFamily="34" charset="0"/>
              </a:rPr>
              <a:t>cuối</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 </a:t>
            </a: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Arial" panose="020B0604020202020204" pitchFamily="34" charset="0"/>
              </a:rPr>
              <a:t>câu</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 </a:t>
            </a: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Arial" panose="020B0604020202020204" pitchFamily="34" charset="0"/>
              </a:rPr>
              <a:t>có</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 </a:t>
            </a: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Arial" panose="020B0604020202020204" pitchFamily="34" charset="0"/>
              </a:rPr>
              <a:t>dấu</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 </a:t>
            </a: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Arial" panose="020B0604020202020204" pitchFamily="34" charset="0"/>
              </a:rPr>
              <a:t>chấm</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t>
            </a:r>
          </a:p>
        </p:txBody>
      </p:sp>
    </p:spTree>
    <p:extLst>
      <p:ext uri="{BB962C8B-B14F-4D97-AF65-F5344CB8AC3E}">
        <p14:creationId xmlns:p14="http://schemas.microsoft.com/office/powerpoint/2010/main" val="9892488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par>
                                <p:cTn id="17" presetID="9" presetClass="exit" presetSubtype="0" fill="hold" nodeType="withEffect">
                                  <p:stCondLst>
                                    <p:cond delay="0"/>
                                  </p:stCondLst>
                                  <p:childTnLst>
                                    <p:animEffect transition="out" filter="dissolv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par>
                                <p:cTn id="20" presetID="9" presetClass="exit" presetSubtype="0" fill="hold" nodeType="withEffect">
                                  <p:stCondLst>
                                    <p:cond delay="0"/>
                                  </p:stCondLst>
                                  <p:childTnLst>
                                    <p:animEffect transition="out" filter="dissolv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par>
                                <p:cTn id="26" presetID="9" presetClass="exit" presetSubtype="0" fill="hold" nodeType="withEffect">
                                  <p:stCondLst>
                                    <p:cond delay="0"/>
                                  </p:stCondLst>
                                  <p:childTnLst>
                                    <p:animEffect transition="out" filter="dissolv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500"/>
                                        <p:tgtEl>
                                          <p:spTgt spid="20"/>
                                        </p:tgtEl>
                                      </p:cBhvr>
                                    </p:animEffect>
                                    <p:set>
                                      <p:cBhvr>
                                        <p:cTn id="31" dur="1" fill="hold">
                                          <p:stCondLst>
                                            <p:cond delay="499"/>
                                          </p:stCondLst>
                                        </p:cTn>
                                        <p:tgtEl>
                                          <p:spTgt spid="20"/>
                                        </p:tgtEl>
                                        <p:attrNameLst>
                                          <p:attrName>style.visibility</p:attrName>
                                        </p:attrNameLst>
                                      </p:cBhvr>
                                      <p:to>
                                        <p:strVal val="hidden"/>
                                      </p:to>
                                    </p:set>
                                  </p:childTnLst>
                                </p:cTn>
                              </p:par>
                              <p:par>
                                <p:cTn id="32" presetID="9" presetClass="exit" presetSubtype="0" fill="hold" nodeType="withEffect">
                                  <p:stCondLst>
                                    <p:cond delay="0"/>
                                  </p:stCondLst>
                                  <p:childTnLst>
                                    <p:animEffect transition="out" filter="dissolve">
                                      <p:cBhvr>
                                        <p:cTn id="33" dur="500"/>
                                        <p:tgtEl>
                                          <p:spTgt spid="23"/>
                                        </p:tgtEl>
                                      </p:cBhvr>
                                    </p:animEffect>
                                    <p:set>
                                      <p:cBhvr>
                                        <p:cTn id="34" dur="1" fill="hold">
                                          <p:stCondLst>
                                            <p:cond delay="499"/>
                                          </p:stCondLst>
                                        </p:cTn>
                                        <p:tgtEl>
                                          <p:spTgt spid="23"/>
                                        </p:tgtEl>
                                        <p:attrNameLst>
                                          <p:attrName>style.visibility</p:attrName>
                                        </p:attrNameLst>
                                      </p:cBhvr>
                                      <p:to>
                                        <p:strVal val="hidden"/>
                                      </p:to>
                                    </p:set>
                                  </p:childTnLst>
                                </p:cTn>
                              </p:par>
                              <p:par>
                                <p:cTn id="35" presetID="9" presetClass="exit" presetSubtype="0" fill="hold" nodeType="withEffect">
                                  <p:stCondLst>
                                    <p:cond delay="0"/>
                                  </p:stCondLst>
                                  <p:childTnLst>
                                    <p:animEffect transition="out" filter="dissolve">
                                      <p:cBhvr>
                                        <p:cTn id="36" dur="500"/>
                                        <p:tgtEl>
                                          <p:spTgt spid="27"/>
                                        </p:tgtEl>
                                      </p:cBhvr>
                                    </p:animEffect>
                                    <p:set>
                                      <p:cBhvr>
                                        <p:cTn id="37" dur="1" fill="hold">
                                          <p:stCondLst>
                                            <p:cond delay="499"/>
                                          </p:stCondLst>
                                        </p:cTn>
                                        <p:tgtEl>
                                          <p:spTgt spid="27"/>
                                        </p:tgtEl>
                                        <p:attrNameLst>
                                          <p:attrName>style.visibility</p:attrName>
                                        </p:attrNameLst>
                                      </p:cBhvr>
                                      <p:to>
                                        <p:strVal val="hidden"/>
                                      </p:to>
                                    </p:set>
                                  </p:childTnLst>
                                </p:cTn>
                              </p:par>
                              <p:par>
                                <p:cTn id="38" presetID="9" presetClass="exit" presetSubtype="0" fill="hold" nodeType="withEffect">
                                  <p:stCondLst>
                                    <p:cond delay="0"/>
                                  </p:stCondLst>
                                  <p:childTnLst>
                                    <p:animEffect transition="out" filter="dissolve">
                                      <p:cBhvr>
                                        <p:cTn id="39" dur="500"/>
                                        <p:tgtEl>
                                          <p:spTgt spid="30"/>
                                        </p:tgtEl>
                                      </p:cBhvr>
                                    </p:animEffect>
                                    <p:set>
                                      <p:cBhvr>
                                        <p:cTn id="40" dur="1" fill="hold">
                                          <p:stCondLst>
                                            <p:cond delay="499"/>
                                          </p:stCondLst>
                                        </p:cTn>
                                        <p:tgtEl>
                                          <p:spTgt spid="30"/>
                                        </p:tgtEl>
                                        <p:attrNameLst>
                                          <p:attrName>style.visibility</p:attrName>
                                        </p:attrNameLst>
                                      </p:cBhvr>
                                      <p:to>
                                        <p:strVal val="hidden"/>
                                      </p:to>
                                    </p:set>
                                  </p:childTnLst>
                                </p:cTn>
                              </p:par>
                              <p:par>
                                <p:cTn id="41" presetID="9" presetClass="exit" presetSubtype="0" fill="hold" nodeType="withEffect">
                                  <p:stCondLst>
                                    <p:cond delay="0"/>
                                  </p:stCondLst>
                                  <p:childTnLst>
                                    <p:animEffect transition="out" filter="dissolve">
                                      <p:cBhvr>
                                        <p:cTn id="42" dur="500"/>
                                        <p:tgtEl>
                                          <p:spTgt spid="31"/>
                                        </p:tgtEl>
                                      </p:cBhvr>
                                    </p:animEffect>
                                    <p:set>
                                      <p:cBhvr>
                                        <p:cTn id="43" dur="1" fill="hold">
                                          <p:stCondLst>
                                            <p:cond delay="499"/>
                                          </p:stCondLst>
                                        </p:cTn>
                                        <p:tgtEl>
                                          <p:spTgt spid="31"/>
                                        </p:tgtEl>
                                        <p:attrNameLst>
                                          <p:attrName>style.visibility</p:attrName>
                                        </p:attrNameLst>
                                      </p:cBhvr>
                                      <p:to>
                                        <p:strVal val="hidden"/>
                                      </p:to>
                                    </p:set>
                                  </p:childTnLst>
                                </p:cTn>
                              </p:par>
                              <p:par>
                                <p:cTn id="44" presetID="9" presetClass="exit" presetSubtype="0" fill="hold" nodeType="withEffect">
                                  <p:stCondLst>
                                    <p:cond delay="0"/>
                                  </p:stCondLst>
                                  <p:childTnLst>
                                    <p:animEffect transition="out" filter="dissolve">
                                      <p:cBhvr>
                                        <p:cTn id="45" dur="500"/>
                                        <p:tgtEl>
                                          <p:spTgt spid="32"/>
                                        </p:tgtEl>
                                      </p:cBhvr>
                                    </p:animEffect>
                                    <p:set>
                                      <p:cBhvr>
                                        <p:cTn id="46" dur="1" fill="hold">
                                          <p:stCondLst>
                                            <p:cond delay="499"/>
                                          </p:stCondLst>
                                        </p:cTn>
                                        <p:tgtEl>
                                          <p:spTgt spid="32"/>
                                        </p:tgtEl>
                                        <p:attrNameLst>
                                          <p:attrName>style.visibility</p:attrName>
                                        </p:attrNameLst>
                                      </p:cBhvr>
                                      <p:to>
                                        <p:strVal val="hidden"/>
                                      </p:to>
                                    </p:set>
                                  </p:childTnLst>
                                </p:cTn>
                              </p:par>
                              <p:par>
                                <p:cTn id="47" presetID="9" presetClass="exit" presetSubtype="0" fill="hold" nodeType="withEffect">
                                  <p:stCondLst>
                                    <p:cond delay="0"/>
                                  </p:stCondLst>
                                  <p:childTnLst>
                                    <p:animEffect transition="out" filter="dissolve">
                                      <p:cBhvr>
                                        <p:cTn id="48" dur="500"/>
                                        <p:tgtEl>
                                          <p:spTgt spid="34"/>
                                        </p:tgtEl>
                                      </p:cBhvr>
                                    </p:animEffect>
                                    <p:set>
                                      <p:cBhvr>
                                        <p:cTn id="49" dur="1" fill="hold">
                                          <p:stCondLst>
                                            <p:cond delay="499"/>
                                          </p:stCondLst>
                                        </p:cTn>
                                        <p:tgtEl>
                                          <p:spTgt spid="34"/>
                                        </p:tgtEl>
                                        <p:attrNameLst>
                                          <p:attrName>style.visibility</p:attrName>
                                        </p:attrNameLst>
                                      </p:cBhvr>
                                      <p:to>
                                        <p:strVal val="hidden"/>
                                      </p:to>
                                    </p:set>
                                  </p:childTnLst>
                                </p:cTn>
                              </p:par>
                              <p:par>
                                <p:cTn id="50" presetID="9" presetClass="exit" presetSubtype="0" fill="hold" nodeType="withEffect">
                                  <p:stCondLst>
                                    <p:cond delay="0"/>
                                  </p:stCondLst>
                                  <p:childTnLst>
                                    <p:animEffect transition="out" filter="dissolve">
                                      <p:cBhvr>
                                        <p:cTn id="51" dur="500"/>
                                        <p:tgtEl>
                                          <p:spTgt spid="38"/>
                                        </p:tgtEl>
                                      </p:cBhvr>
                                    </p:animEffect>
                                    <p:set>
                                      <p:cBhvr>
                                        <p:cTn id="52" dur="1" fill="hold">
                                          <p:stCondLst>
                                            <p:cond delay="499"/>
                                          </p:stCondLst>
                                        </p:cTn>
                                        <p:tgtEl>
                                          <p:spTgt spid="38"/>
                                        </p:tgtEl>
                                        <p:attrNameLst>
                                          <p:attrName>style.visibility</p:attrName>
                                        </p:attrNameLst>
                                      </p:cBhvr>
                                      <p:to>
                                        <p:strVal val="hidden"/>
                                      </p:to>
                                    </p:set>
                                  </p:childTnLst>
                                </p:cTn>
                              </p:par>
                              <p:par>
                                <p:cTn id="53" presetID="9" presetClass="exit" presetSubtype="0" fill="hold" nodeType="withEffect">
                                  <p:stCondLst>
                                    <p:cond delay="0"/>
                                  </p:stCondLst>
                                  <p:childTnLst>
                                    <p:animEffect transition="out" filter="dissolve">
                                      <p:cBhvr>
                                        <p:cTn id="54" dur="500"/>
                                        <p:tgtEl>
                                          <p:spTgt spid="40"/>
                                        </p:tgtEl>
                                      </p:cBhvr>
                                    </p:animEffect>
                                    <p:set>
                                      <p:cBhvr>
                                        <p:cTn id="55" dur="1" fill="hold">
                                          <p:stCondLst>
                                            <p:cond delay="499"/>
                                          </p:stCondLst>
                                        </p:cTn>
                                        <p:tgtEl>
                                          <p:spTgt spid="40"/>
                                        </p:tgtEl>
                                        <p:attrNameLst>
                                          <p:attrName>style.visibility</p:attrName>
                                        </p:attrNameLst>
                                      </p:cBhvr>
                                      <p:to>
                                        <p:strVal val="hidden"/>
                                      </p:to>
                                    </p:set>
                                  </p:childTnLst>
                                </p:cTn>
                              </p:par>
                              <p:par>
                                <p:cTn id="56" presetID="9" presetClass="exit" presetSubtype="0" fill="hold" grpId="0" nodeType="withEffect">
                                  <p:stCondLst>
                                    <p:cond delay="0"/>
                                  </p:stCondLst>
                                  <p:childTnLst>
                                    <p:animEffect transition="out" filter="dissolve">
                                      <p:cBhvr>
                                        <p:cTn id="57" dur="500"/>
                                        <p:tgtEl>
                                          <p:spTgt spid="43"/>
                                        </p:tgtEl>
                                      </p:cBhvr>
                                    </p:animEffect>
                                    <p:set>
                                      <p:cBhvr>
                                        <p:cTn id="58" dur="1" fill="hold">
                                          <p:stCondLst>
                                            <p:cond delay="499"/>
                                          </p:stCondLst>
                                        </p:cTn>
                                        <p:tgtEl>
                                          <p:spTgt spid="43"/>
                                        </p:tgtEl>
                                        <p:attrNameLst>
                                          <p:attrName>style.visibility</p:attrName>
                                        </p:attrNameLst>
                                      </p:cBhvr>
                                      <p:to>
                                        <p:strVal val="hidden"/>
                                      </p:to>
                                    </p:set>
                                  </p:childTnLst>
                                </p:cTn>
                              </p:par>
                              <p:par>
                                <p:cTn id="59" presetID="9" presetClass="exit" presetSubtype="0" fill="hold" grpId="0" nodeType="withEffect">
                                  <p:stCondLst>
                                    <p:cond delay="0"/>
                                  </p:stCondLst>
                                  <p:childTnLst>
                                    <p:animEffect transition="out" filter="dissolve">
                                      <p:cBhvr>
                                        <p:cTn id="60" dur="500"/>
                                        <p:tgtEl>
                                          <p:spTgt spid="39"/>
                                        </p:tgtEl>
                                      </p:cBhvr>
                                    </p:animEffect>
                                    <p:set>
                                      <p:cBhvr>
                                        <p:cTn id="61" dur="1" fill="hold">
                                          <p:stCondLst>
                                            <p:cond delay="499"/>
                                          </p:stCondLst>
                                        </p:cTn>
                                        <p:tgtEl>
                                          <p:spTgt spid="39"/>
                                        </p:tgtEl>
                                        <p:attrNameLst>
                                          <p:attrName>style.visibility</p:attrName>
                                        </p:attrNameLst>
                                      </p:cBhvr>
                                      <p:to>
                                        <p:strVal val="hidden"/>
                                      </p:to>
                                    </p:set>
                                  </p:childTnLst>
                                </p:cTn>
                              </p:par>
                              <p:par>
                                <p:cTn id="62" presetID="42" presetClass="entr" presetSubtype="0" fill="hold" grpId="0"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1000"/>
                                        <p:tgtEl>
                                          <p:spTgt spid="26"/>
                                        </p:tgtEl>
                                      </p:cBhvr>
                                    </p:animEffect>
                                    <p:anim calcmode="lin" valueType="num">
                                      <p:cBhvr>
                                        <p:cTn id="70" dur="1000" fill="hold"/>
                                        <p:tgtEl>
                                          <p:spTgt spid="26"/>
                                        </p:tgtEl>
                                        <p:attrNameLst>
                                          <p:attrName>ppt_x</p:attrName>
                                        </p:attrNameLst>
                                      </p:cBhvr>
                                      <p:tavLst>
                                        <p:tav tm="0">
                                          <p:val>
                                            <p:strVal val="#ppt_x"/>
                                          </p:val>
                                        </p:tav>
                                        <p:tav tm="100000">
                                          <p:val>
                                            <p:strVal val="#ppt_x"/>
                                          </p:val>
                                        </p:tav>
                                      </p:tavLst>
                                    </p:anim>
                                    <p:anim calcmode="lin" valueType="num">
                                      <p:cBhvr>
                                        <p:cTn id="7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p:bldP spid="43" grpId="0" animBg="1"/>
      <p:bldP spid="39" grpId="0" animBg="1"/>
      <p:bldP spid="2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8" name="Oval 10"/>
          <p:cNvSpPr>
            <a:spLocks noChangeArrowheads="1"/>
          </p:cNvSpPr>
          <p:nvPr/>
        </p:nvSpPr>
        <p:spPr bwMode="auto">
          <a:xfrm>
            <a:off x="2806700" y="1435100"/>
            <a:ext cx="533400" cy="533400"/>
          </a:xfrm>
          <a:prstGeom prst="ellipse">
            <a:avLst/>
          </a:prstGeom>
          <a:gradFill rotWithShape="1">
            <a:gsLst>
              <a:gs pos="0">
                <a:srgbClr val="000066"/>
              </a:gs>
              <a:gs pos="100000">
                <a:srgbClr val="FFFF00"/>
              </a:gs>
            </a:gsLst>
            <a:path path="shape">
              <a:fillToRect l="50000" t="50000" r="50000" b="50000"/>
            </a:path>
          </a:gra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rgbClr val="FF0000"/>
                </a:solidFill>
                <a:latin typeface="Times New Roman" panose="02020603050405020304" pitchFamily="18" charset="0"/>
              </a:rPr>
              <a:t>1</a:t>
            </a:r>
          </a:p>
        </p:txBody>
      </p:sp>
      <p:sp>
        <p:nvSpPr>
          <p:cNvPr id="27719" name="Oval 71"/>
          <p:cNvSpPr>
            <a:spLocks noChangeArrowheads="1"/>
          </p:cNvSpPr>
          <p:nvPr/>
        </p:nvSpPr>
        <p:spPr bwMode="auto">
          <a:xfrm>
            <a:off x="2806700" y="2044700"/>
            <a:ext cx="533400" cy="533400"/>
          </a:xfrm>
          <a:prstGeom prst="ellipse">
            <a:avLst/>
          </a:prstGeom>
          <a:gradFill rotWithShape="1">
            <a:gsLst>
              <a:gs pos="0">
                <a:srgbClr val="000066"/>
              </a:gs>
              <a:gs pos="100000">
                <a:srgbClr val="FFFF00"/>
              </a:gs>
            </a:gsLst>
            <a:path path="shape">
              <a:fillToRect l="50000" t="50000" r="50000" b="50000"/>
            </a:path>
          </a:gra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rgbClr val="FF0000"/>
                </a:solidFill>
                <a:latin typeface="Times New Roman" panose="02020603050405020304" pitchFamily="18" charset="0"/>
              </a:rPr>
              <a:t>2</a:t>
            </a:r>
          </a:p>
        </p:txBody>
      </p:sp>
      <p:sp>
        <p:nvSpPr>
          <p:cNvPr id="27720" name="Oval 72"/>
          <p:cNvSpPr>
            <a:spLocks noChangeArrowheads="1"/>
          </p:cNvSpPr>
          <p:nvPr/>
        </p:nvSpPr>
        <p:spPr bwMode="auto">
          <a:xfrm>
            <a:off x="2806700" y="2679700"/>
            <a:ext cx="533400" cy="533400"/>
          </a:xfrm>
          <a:prstGeom prst="ellipse">
            <a:avLst/>
          </a:prstGeom>
          <a:gradFill rotWithShape="1">
            <a:gsLst>
              <a:gs pos="0">
                <a:srgbClr val="000066"/>
              </a:gs>
              <a:gs pos="100000">
                <a:srgbClr val="FFFF00"/>
              </a:gs>
            </a:gsLst>
            <a:path path="shape">
              <a:fillToRect l="50000" t="50000" r="50000" b="50000"/>
            </a:path>
          </a:gra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rgbClr val="FF0000"/>
                </a:solidFill>
                <a:latin typeface="Times New Roman" panose="02020603050405020304" pitchFamily="18" charset="0"/>
              </a:rPr>
              <a:t>3</a:t>
            </a:r>
          </a:p>
        </p:txBody>
      </p:sp>
      <p:sp>
        <p:nvSpPr>
          <p:cNvPr id="27721" name="Oval 73"/>
          <p:cNvSpPr>
            <a:spLocks noChangeArrowheads="1"/>
          </p:cNvSpPr>
          <p:nvPr/>
        </p:nvSpPr>
        <p:spPr bwMode="auto">
          <a:xfrm>
            <a:off x="2806700" y="3289300"/>
            <a:ext cx="533400" cy="533400"/>
          </a:xfrm>
          <a:prstGeom prst="ellipse">
            <a:avLst/>
          </a:prstGeom>
          <a:gradFill rotWithShape="1">
            <a:gsLst>
              <a:gs pos="0">
                <a:srgbClr val="000066"/>
              </a:gs>
              <a:gs pos="100000">
                <a:srgbClr val="FFFF00"/>
              </a:gs>
            </a:gsLst>
            <a:path path="shape">
              <a:fillToRect l="50000" t="50000" r="50000" b="50000"/>
            </a:path>
          </a:gra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rgbClr val="FF0000"/>
                </a:solidFill>
                <a:latin typeface="Times New Roman" panose="02020603050405020304" pitchFamily="18" charset="0"/>
              </a:rPr>
              <a:t>4</a:t>
            </a:r>
          </a:p>
        </p:txBody>
      </p:sp>
      <p:sp>
        <p:nvSpPr>
          <p:cNvPr id="27722" name="Oval 74"/>
          <p:cNvSpPr>
            <a:spLocks noChangeArrowheads="1"/>
          </p:cNvSpPr>
          <p:nvPr/>
        </p:nvSpPr>
        <p:spPr bwMode="auto">
          <a:xfrm>
            <a:off x="2806700" y="3911600"/>
            <a:ext cx="533400" cy="533400"/>
          </a:xfrm>
          <a:prstGeom prst="ellipse">
            <a:avLst/>
          </a:prstGeom>
          <a:gradFill rotWithShape="1">
            <a:gsLst>
              <a:gs pos="0">
                <a:srgbClr val="000066"/>
              </a:gs>
              <a:gs pos="100000">
                <a:srgbClr val="FFFF00"/>
              </a:gs>
            </a:gsLst>
            <a:path path="shape">
              <a:fillToRect l="50000" t="50000" r="50000" b="50000"/>
            </a:path>
          </a:gra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rgbClr val="FF0000"/>
                </a:solidFill>
                <a:latin typeface="Times New Roman" panose="02020603050405020304" pitchFamily="18" charset="0"/>
              </a:rPr>
              <a:t>5</a:t>
            </a:r>
          </a:p>
        </p:txBody>
      </p:sp>
      <p:sp>
        <p:nvSpPr>
          <p:cNvPr id="27723" name="Oval 75"/>
          <p:cNvSpPr>
            <a:spLocks noChangeArrowheads="1"/>
          </p:cNvSpPr>
          <p:nvPr/>
        </p:nvSpPr>
        <p:spPr bwMode="auto">
          <a:xfrm>
            <a:off x="2806700" y="4521200"/>
            <a:ext cx="533400" cy="533400"/>
          </a:xfrm>
          <a:prstGeom prst="ellipse">
            <a:avLst/>
          </a:prstGeom>
          <a:gradFill rotWithShape="1">
            <a:gsLst>
              <a:gs pos="0">
                <a:srgbClr val="000066"/>
              </a:gs>
              <a:gs pos="100000">
                <a:srgbClr val="FFFF00"/>
              </a:gs>
            </a:gsLst>
            <a:path path="shape">
              <a:fillToRect l="50000" t="50000" r="50000" b="50000"/>
            </a:path>
          </a:gra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rgbClr val="FF0000"/>
                </a:solidFill>
                <a:latin typeface="Times New Roman" panose="02020603050405020304" pitchFamily="18" charset="0"/>
              </a:rPr>
              <a:t>6</a:t>
            </a:r>
          </a:p>
        </p:txBody>
      </p:sp>
      <p:grpSp>
        <p:nvGrpSpPr>
          <p:cNvPr id="12296" name="Group 165"/>
          <p:cNvGrpSpPr>
            <a:grpSpLocks/>
          </p:cNvGrpSpPr>
          <p:nvPr/>
        </p:nvGrpSpPr>
        <p:grpSpPr bwMode="auto">
          <a:xfrm>
            <a:off x="6400800" y="1397000"/>
            <a:ext cx="1371600" cy="609600"/>
            <a:chOff x="2928" y="880"/>
            <a:chExt cx="864" cy="384"/>
          </a:xfrm>
        </p:grpSpPr>
        <p:sp>
          <p:nvSpPr>
            <p:cNvPr id="12370" name="Rectangle 77"/>
            <p:cNvSpPr>
              <a:spLocks noChangeArrowheads="1"/>
            </p:cNvSpPr>
            <p:nvPr/>
          </p:nvSpPr>
          <p:spPr bwMode="auto">
            <a:xfrm>
              <a:off x="3360" y="880"/>
              <a:ext cx="432" cy="384"/>
            </a:xfrm>
            <a:prstGeom prst="rect">
              <a:avLst/>
            </a:prstGeom>
            <a:gradFill rotWithShape="1">
              <a:gsLst>
                <a:gs pos="0">
                  <a:schemeClr val="bg1"/>
                </a:gs>
                <a:gs pos="100000">
                  <a:srgbClr val="FF0000"/>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2371" name="Rectangle 78"/>
            <p:cNvSpPr>
              <a:spLocks noChangeArrowheads="1"/>
            </p:cNvSpPr>
            <p:nvPr/>
          </p:nvSpPr>
          <p:spPr bwMode="auto">
            <a:xfrm>
              <a:off x="2928" y="880"/>
              <a:ext cx="432" cy="384"/>
            </a:xfrm>
            <a:prstGeom prst="rect">
              <a:avLst/>
            </a:prstGeom>
            <a:gradFill rotWithShape="1">
              <a:gsLst>
                <a:gs pos="0">
                  <a:schemeClr val="bg1"/>
                </a:gs>
                <a:gs pos="100000">
                  <a:srgbClr val="FFFF00"/>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grpSp>
        <p:nvGrpSpPr>
          <p:cNvPr id="12297" name="Group 167"/>
          <p:cNvGrpSpPr>
            <a:grpSpLocks/>
          </p:cNvGrpSpPr>
          <p:nvPr/>
        </p:nvGrpSpPr>
        <p:grpSpPr bwMode="auto">
          <a:xfrm>
            <a:off x="6400800" y="2616200"/>
            <a:ext cx="2057400" cy="609600"/>
            <a:chOff x="2928" y="1648"/>
            <a:chExt cx="1296" cy="384"/>
          </a:xfrm>
        </p:grpSpPr>
        <p:sp>
          <p:nvSpPr>
            <p:cNvPr id="12367" name="Rectangle 81"/>
            <p:cNvSpPr>
              <a:spLocks noChangeArrowheads="1"/>
            </p:cNvSpPr>
            <p:nvPr/>
          </p:nvSpPr>
          <p:spPr bwMode="auto">
            <a:xfrm>
              <a:off x="3360" y="1648"/>
              <a:ext cx="432" cy="384"/>
            </a:xfrm>
            <a:prstGeom prst="rect">
              <a:avLst/>
            </a:prstGeom>
            <a:gradFill rotWithShape="1">
              <a:gsLst>
                <a:gs pos="0">
                  <a:schemeClr val="bg1"/>
                </a:gs>
                <a:gs pos="100000">
                  <a:srgbClr val="FF0000"/>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2368" name="Rectangle 82"/>
            <p:cNvSpPr>
              <a:spLocks noChangeArrowheads="1"/>
            </p:cNvSpPr>
            <p:nvPr/>
          </p:nvSpPr>
          <p:spPr bwMode="auto">
            <a:xfrm>
              <a:off x="2928" y="1648"/>
              <a:ext cx="432" cy="384"/>
            </a:xfrm>
            <a:prstGeom prst="rect">
              <a:avLst/>
            </a:prstGeom>
            <a:gradFill rotWithShape="1">
              <a:gsLst>
                <a:gs pos="0">
                  <a:schemeClr val="bg1"/>
                </a:gs>
                <a:gs pos="100000">
                  <a:srgbClr val="FFFF00"/>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2369" name="Rectangle 91"/>
            <p:cNvSpPr>
              <a:spLocks noChangeArrowheads="1"/>
            </p:cNvSpPr>
            <p:nvPr/>
          </p:nvSpPr>
          <p:spPr bwMode="auto">
            <a:xfrm>
              <a:off x="3792" y="1648"/>
              <a:ext cx="432" cy="384"/>
            </a:xfrm>
            <a:prstGeom prst="rect">
              <a:avLst/>
            </a:prstGeom>
            <a:gradFill rotWithShape="1">
              <a:gsLst>
                <a:gs pos="0">
                  <a:schemeClr val="bg1"/>
                </a:gs>
                <a:gs pos="100000">
                  <a:srgbClr val="FF0000"/>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grpSp>
        <p:nvGrpSpPr>
          <p:cNvPr id="12298" name="Group 168"/>
          <p:cNvGrpSpPr>
            <a:grpSpLocks/>
          </p:cNvGrpSpPr>
          <p:nvPr/>
        </p:nvGrpSpPr>
        <p:grpSpPr bwMode="auto">
          <a:xfrm>
            <a:off x="5715000" y="3213100"/>
            <a:ext cx="2743200" cy="622300"/>
            <a:chOff x="2496" y="2024"/>
            <a:chExt cx="1728" cy="392"/>
          </a:xfrm>
        </p:grpSpPr>
        <p:sp>
          <p:nvSpPr>
            <p:cNvPr id="12363" name="Rectangle 83"/>
            <p:cNvSpPr>
              <a:spLocks noChangeArrowheads="1"/>
            </p:cNvSpPr>
            <p:nvPr/>
          </p:nvSpPr>
          <p:spPr bwMode="auto">
            <a:xfrm>
              <a:off x="3360" y="2032"/>
              <a:ext cx="432" cy="384"/>
            </a:xfrm>
            <a:prstGeom prst="rect">
              <a:avLst/>
            </a:prstGeom>
            <a:gradFill rotWithShape="1">
              <a:gsLst>
                <a:gs pos="0">
                  <a:schemeClr val="bg1"/>
                </a:gs>
                <a:gs pos="100000">
                  <a:srgbClr val="FF0000"/>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2364" name="Rectangle 84"/>
            <p:cNvSpPr>
              <a:spLocks noChangeArrowheads="1"/>
            </p:cNvSpPr>
            <p:nvPr/>
          </p:nvSpPr>
          <p:spPr bwMode="auto">
            <a:xfrm>
              <a:off x="2928" y="2032"/>
              <a:ext cx="432" cy="384"/>
            </a:xfrm>
            <a:prstGeom prst="rect">
              <a:avLst/>
            </a:prstGeom>
            <a:gradFill rotWithShape="1">
              <a:gsLst>
                <a:gs pos="0">
                  <a:schemeClr val="bg1"/>
                </a:gs>
                <a:gs pos="100000">
                  <a:srgbClr val="FFFF00"/>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2365" name="Rectangle 92"/>
            <p:cNvSpPr>
              <a:spLocks noChangeArrowheads="1"/>
            </p:cNvSpPr>
            <p:nvPr/>
          </p:nvSpPr>
          <p:spPr bwMode="auto">
            <a:xfrm>
              <a:off x="3792" y="2032"/>
              <a:ext cx="432" cy="384"/>
            </a:xfrm>
            <a:prstGeom prst="rect">
              <a:avLst/>
            </a:prstGeom>
            <a:gradFill rotWithShape="1">
              <a:gsLst>
                <a:gs pos="0">
                  <a:schemeClr val="bg1"/>
                </a:gs>
                <a:gs pos="100000">
                  <a:srgbClr val="FF0000"/>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2366" name="Rectangle 93"/>
            <p:cNvSpPr>
              <a:spLocks noChangeArrowheads="1"/>
            </p:cNvSpPr>
            <p:nvPr/>
          </p:nvSpPr>
          <p:spPr bwMode="auto">
            <a:xfrm>
              <a:off x="2496" y="2024"/>
              <a:ext cx="432" cy="384"/>
            </a:xfrm>
            <a:prstGeom prst="rect">
              <a:avLst/>
            </a:prstGeom>
            <a:gradFill rotWithShape="1">
              <a:gsLst>
                <a:gs pos="0">
                  <a:schemeClr val="bg1"/>
                </a:gs>
                <a:gs pos="100000">
                  <a:srgbClr val="FF0000"/>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grpSp>
        <p:nvGrpSpPr>
          <p:cNvPr id="12299" name="Group 169"/>
          <p:cNvGrpSpPr>
            <a:grpSpLocks/>
          </p:cNvGrpSpPr>
          <p:nvPr/>
        </p:nvGrpSpPr>
        <p:grpSpPr bwMode="auto">
          <a:xfrm>
            <a:off x="6400800" y="3840163"/>
            <a:ext cx="1371600" cy="609600"/>
            <a:chOff x="2928" y="2419"/>
            <a:chExt cx="864" cy="384"/>
          </a:xfrm>
        </p:grpSpPr>
        <p:sp>
          <p:nvSpPr>
            <p:cNvPr id="12361" name="Rectangle 85"/>
            <p:cNvSpPr>
              <a:spLocks noChangeArrowheads="1"/>
            </p:cNvSpPr>
            <p:nvPr/>
          </p:nvSpPr>
          <p:spPr bwMode="auto">
            <a:xfrm>
              <a:off x="3360" y="2419"/>
              <a:ext cx="432" cy="384"/>
            </a:xfrm>
            <a:prstGeom prst="rect">
              <a:avLst/>
            </a:prstGeom>
            <a:gradFill rotWithShape="1">
              <a:gsLst>
                <a:gs pos="0">
                  <a:schemeClr val="bg1"/>
                </a:gs>
                <a:gs pos="100000">
                  <a:srgbClr val="FF0000"/>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2362" name="Rectangle 86"/>
            <p:cNvSpPr>
              <a:spLocks noChangeArrowheads="1"/>
            </p:cNvSpPr>
            <p:nvPr/>
          </p:nvSpPr>
          <p:spPr bwMode="auto">
            <a:xfrm>
              <a:off x="2928" y="2419"/>
              <a:ext cx="432" cy="384"/>
            </a:xfrm>
            <a:prstGeom prst="rect">
              <a:avLst/>
            </a:prstGeom>
            <a:gradFill rotWithShape="1">
              <a:gsLst>
                <a:gs pos="0">
                  <a:schemeClr val="bg1"/>
                </a:gs>
                <a:gs pos="100000">
                  <a:srgbClr val="FFFF00"/>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grpSp>
        <p:nvGrpSpPr>
          <p:cNvPr id="12300" name="Group 170"/>
          <p:cNvGrpSpPr>
            <a:grpSpLocks/>
          </p:cNvGrpSpPr>
          <p:nvPr/>
        </p:nvGrpSpPr>
        <p:grpSpPr bwMode="auto">
          <a:xfrm>
            <a:off x="5715000" y="4445001"/>
            <a:ext cx="2743200" cy="614363"/>
            <a:chOff x="2496" y="2800"/>
            <a:chExt cx="1728" cy="387"/>
          </a:xfrm>
        </p:grpSpPr>
        <p:sp>
          <p:nvSpPr>
            <p:cNvPr id="12357" name="Rectangle 87"/>
            <p:cNvSpPr>
              <a:spLocks noChangeArrowheads="1"/>
            </p:cNvSpPr>
            <p:nvPr/>
          </p:nvSpPr>
          <p:spPr bwMode="auto">
            <a:xfrm>
              <a:off x="3360" y="2803"/>
              <a:ext cx="432" cy="384"/>
            </a:xfrm>
            <a:prstGeom prst="rect">
              <a:avLst/>
            </a:prstGeom>
            <a:gradFill rotWithShape="1">
              <a:gsLst>
                <a:gs pos="0">
                  <a:schemeClr val="bg1"/>
                </a:gs>
                <a:gs pos="100000">
                  <a:srgbClr val="FF0000"/>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2358" name="Rectangle 88"/>
            <p:cNvSpPr>
              <a:spLocks noChangeArrowheads="1"/>
            </p:cNvSpPr>
            <p:nvPr/>
          </p:nvSpPr>
          <p:spPr bwMode="auto">
            <a:xfrm>
              <a:off x="2928" y="2803"/>
              <a:ext cx="432" cy="384"/>
            </a:xfrm>
            <a:prstGeom prst="rect">
              <a:avLst/>
            </a:prstGeom>
            <a:gradFill rotWithShape="1">
              <a:gsLst>
                <a:gs pos="0">
                  <a:schemeClr val="bg1"/>
                </a:gs>
                <a:gs pos="100000">
                  <a:srgbClr val="FFFF00"/>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2359" name="Rectangle 94"/>
            <p:cNvSpPr>
              <a:spLocks noChangeArrowheads="1"/>
            </p:cNvSpPr>
            <p:nvPr/>
          </p:nvSpPr>
          <p:spPr bwMode="auto">
            <a:xfrm>
              <a:off x="2496" y="2800"/>
              <a:ext cx="432" cy="384"/>
            </a:xfrm>
            <a:prstGeom prst="rect">
              <a:avLst/>
            </a:prstGeom>
            <a:gradFill rotWithShape="1">
              <a:gsLst>
                <a:gs pos="0">
                  <a:schemeClr val="bg1"/>
                </a:gs>
                <a:gs pos="100000">
                  <a:srgbClr val="FF0000"/>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2360" name="Rectangle 95"/>
            <p:cNvSpPr>
              <a:spLocks noChangeArrowheads="1"/>
            </p:cNvSpPr>
            <p:nvPr/>
          </p:nvSpPr>
          <p:spPr bwMode="auto">
            <a:xfrm>
              <a:off x="3792" y="2800"/>
              <a:ext cx="432" cy="384"/>
            </a:xfrm>
            <a:prstGeom prst="rect">
              <a:avLst/>
            </a:prstGeom>
            <a:gradFill rotWithShape="1">
              <a:gsLst>
                <a:gs pos="0">
                  <a:schemeClr val="bg1"/>
                </a:gs>
                <a:gs pos="100000">
                  <a:srgbClr val="FF0000"/>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grpSp>
        <p:nvGrpSpPr>
          <p:cNvPr id="12301" name="Group 166"/>
          <p:cNvGrpSpPr>
            <a:grpSpLocks/>
          </p:cNvGrpSpPr>
          <p:nvPr/>
        </p:nvGrpSpPr>
        <p:grpSpPr bwMode="auto">
          <a:xfrm>
            <a:off x="3657600" y="2006600"/>
            <a:ext cx="4114800" cy="609600"/>
            <a:chOff x="1200" y="1264"/>
            <a:chExt cx="2592" cy="384"/>
          </a:xfrm>
        </p:grpSpPr>
        <p:sp>
          <p:nvSpPr>
            <p:cNvPr id="12351" name="Rectangle 79"/>
            <p:cNvSpPr>
              <a:spLocks noChangeArrowheads="1"/>
            </p:cNvSpPr>
            <p:nvPr/>
          </p:nvSpPr>
          <p:spPr bwMode="auto">
            <a:xfrm>
              <a:off x="3360" y="1264"/>
              <a:ext cx="432" cy="384"/>
            </a:xfrm>
            <a:prstGeom prst="rect">
              <a:avLst/>
            </a:prstGeom>
            <a:gradFill rotWithShape="1">
              <a:gsLst>
                <a:gs pos="0">
                  <a:schemeClr val="bg1"/>
                </a:gs>
                <a:gs pos="100000">
                  <a:srgbClr val="FF0000"/>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2352" name="Rectangle 80"/>
            <p:cNvSpPr>
              <a:spLocks noChangeArrowheads="1"/>
            </p:cNvSpPr>
            <p:nvPr/>
          </p:nvSpPr>
          <p:spPr bwMode="auto">
            <a:xfrm>
              <a:off x="2928" y="1264"/>
              <a:ext cx="432" cy="384"/>
            </a:xfrm>
            <a:prstGeom prst="rect">
              <a:avLst/>
            </a:prstGeom>
            <a:gradFill rotWithShape="1">
              <a:gsLst>
                <a:gs pos="0">
                  <a:schemeClr val="bg1"/>
                </a:gs>
                <a:gs pos="100000">
                  <a:srgbClr val="FFFF00"/>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2353" name="Rectangle 96"/>
            <p:cNvSpPr>
              <a:spLocks noChangeArrowheads="1"/>
            </p:cNvSpPr>
            <p:nvPr/>
          </p:nvSpPr>
          <p:spPr bwMode="auto">
            <a:xfrm>
              <a:off x="2496" y="1264"/>
              <a:ext cx="432" cy="384"/>
            </a:xfrm>
            <a:prstGeom prst="rect">
              <a:avLst/>
            </a:prstGeom>
            <a:gradFill rotWithShape="1">
              <a:gsLst>
                <a:gs pos="0">
                  <a:schemeClr val="bg1"/>
                </a:gs>
                <a:gs pos="100000">
                  <a:srgbClr val="FF0000"/>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2354" name="Rectangle 97"/>
            <p:cNvSpPr>
              <a:spLocks noChangeArrowheads="1"/>
            </p:cNvSpPr>
            <p:nvPr/>
          </p:nvSpPr>
          <p:spPr bwMode="auto">
            <a:xfrm>
              <a:off x="2064" y="1264"/>
              <a:ext cx="432" cy="384"/>
            </a:xfrm>
            <a:prstGeom prst="rect">
              <a:avLst/>
            </a:prstGeom>
            <a:gradFill rotWithShape="1">
              <a:gsLst>
                <a:gs pos="0">
                  <a:schemeClr val="bg1"/>
                </a:gs>
                <a:gs pos="100000">
                  <a:srgbClr val="FF0000"/>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2355" name="Rectangle 98"/>
            <p:cNvSpPr>
              <a:spLocks noChangeArrowheads="1"/>
            </p:cNvSpPr>
            <p:nvPr/>
          </p:nvSpPr>
          <p:spPr bwMode="auto">
            <a:xfrm>
              <a:off x="1632" y="1264"/>
              <a:ext cx="432" cy="384"/>
            </a:xfrm>
            <a:prstGeom prst="rect">
              <a:avLst/>
            </a:prstGeom>
            <a:gradFill rotWithShape="1">
              <a:gsLst>
                <a:gs pos="0">
                  <a:schemeClr val="bg1"/>
                </a:gs>
                <a:gs pos="100000">
                  <a:srgbClr val="FF0000"/>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2356" name="Rectangle 99"/>
            <p:cNvSpPr>
              <a:spLocks noChangeArrowheads="1"/>
            </p:cNvSpPr>
            <p:nvPr/>
          </p:nvSpPr>
          <p:spPr bwMode="auto">
            <a:xfrm>
              <a:off x="1200" y="1264"/>
              <a:ext cx="432" cy="384"/>
            </a:xfrm>
            <a:prstGeom prst="rect">
              <a:avLst/>
            </a:prstGeom>
            <a:gradFill rotWithShape="1">
              <a:gsLst>
                <a:gs pos="0">
                  <a:schemeClr val="bg1"/>
                </a:gs>
                <a:gs pos="100000">
                  <a:srgbClr val="FF0000"/>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grpSp>
        <p:nvGrpSpPr>
          <p:cNvPr id="27790" name="Group 142"/>
          <p:cNvGrpSpPr>
            <a:grpSpLocks/>
          </p:cNvGrpSpPr>
          <p:nvPr/>
        </p:nvGrpSpPr>
        <p:grpSpPr bwMode="auto">
          <a:xfrm>
            <a:off x="6524625" y="1419225"/>
            <a:ext cx="1168400" cy="592138"/>
            <a:chOff x="3008" y="792"/>
            <a:chExt cx="736" cy="373"/>
          </a:xfrm>
        </p:grpSpPr>
        <p:sp>
          <p:nvSpPr>
            <p:cNvPr id="12349" name="Text Box 108"/>
            <p:cNvSpPr txBox="1">
              <a:spLocks noChangeArrowheads="1"/>
            </p:cNvSpPr>
            <p:nvPr/>
          </p:nvSpPr>
          <p:spPr bwMode="auto">
            <a:xfrm>
              <a:off x="3008" y="800"/>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a:solidFill>
                    <a:srgbClr val="009900"/>
                  </a:solidFill>
                  <a:latin typeface="Times New Roman" panose="02020603050405020304" pitchFamily="18" charset="0"/>
                </a:rPr>
                <a:t>D</a:t>
              </a:r>
            </a:p>
          </p:txBody>
        </p:sp>
        <p:sp>
          <p:nvSpPr>
            <p:cNvPr id="12350" name="Text Box 109"/>
            <p:cNvSpPr txBox="1">
              <a:spLocks noChangeArrowheads="1"/>
            </p:cNvSpPr>
            <p:nvPr/>
          </p:nvSpPr>
          <p:spPr bwMode="auto">
            <a:xfrm>
              <a:off x="3408" y="792"/>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a:solidFill>
                    <a:srgbClr val="000066"/>
                  </a:solidFill>
                  <a:latin typeface="Times New Roman" panose="02020603050405020304" pitchFamily="18" charset="0"/>
                </a:rPr>
                <a:t>A</a:t>
              </a:r>
            </a:p>
          </p:txBody>
        </p:sp>
      </p:grpSp>
      <p:grpSp>
        <p:nvGrpSpPr>
          <p:cNvPr id="27791" name="Group 143"/>
          <p:cNvGrpSpPr>
            <a:grpSpLocks/>
          </p:cNvGrpSpPr>
          <p:nvPr/>
        </p:nvGrpSpPr>
        <p:grpSpPr bwMode="auto">
          <a:xfrm>
            <a:off x="3771900" y="1985964"/>
            <a:ext cx="3937000" cy="604837"/>
            <a:chOff x="1280" y="1152"/>
            <a:chExt cx="2480" cy="381"/>
          </a:xfrm>
        </p:grpSpPr>
        <p:sp>
          <p:nvSpPr>
            <p:cNvPr id="12343" name="Text Box 110"/>
            <p:cNvSpPr txBox="1">
              <a:spLocks noChangeArrowheads="1"/>
            </p:cNvSpPr>
            <p:nvPr/>
          </p:nvSpPr>
          <p:spPr bwMode="auto">
            <a:xfrm>
              <a:off x="3000" y="1152"/>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a:solidFill>
                    <a:srgbClr val="009900"/>
                  </a:solidFill>
                  <a:latin typeface="Times New Roman" panose="02020603050405020304" pitchFamily="18" charset="0"/>
                </a:rPr>
                <a:t>A</a:t>
              </a:r>
            </a:p>
          </p:txBody>
        </p:sp>
        <p:sp>
          <p:nvSpPr>
            <p:cNvPr id="12344" name="Text Box 111"/>
            <p:cNvSpPr txBox="1">
              <a:spLocks noChangeArrowheads="1"/>
            </p:cNvSpPr>
            <p:nvPr/>
          </p:nvSpPr>
          <p:spPr bwMode="auto">
            <a:xfrm>
              <a:off x="3424" y="1160"/>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a:solidFill>
                    <a:srgbClr val="000066"/>
                  </a:solidFill>
                  <a:latin typeface="Times New Roman" panose="02020603050405020304" pitchFamily="18" charset="0"/>
                </a:rPr>
                <a:t>N</a:t>
              </a:r>
            </a:p>
          </p:txBody>
        </p:sp>
        <p:sp>
          <p:nvSpPr>
            <p:cNvPr id="12345" name="Text Box 112"/>
            <p:cNvSpPr txBox="1">
              <a:spLocks noChangeArrowheads="1"/>
            </p:cNvSpPr>
            <p:nvPr/>
          </p:nvSpPr>
          <p:spPr bwMode="auto">
            <a:xfrm>
              <a:off x="2552" y="1160"/>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a:solidFill>
                    <a:srgbClr val="000066"/>
                  </a:solidFill>
                  <a:latin typeface="Times New Roman" panose="02020603050405020304" pitchFamily="18" charset="0"/>
                </a:rPr>
                <a:t>G</a:t>
              </a:r>
            </a:p>
          </p:txBody>
        </p:sp>
        <p:sp>
          <p:nvSpPr>
            <p:cNvPr id="12346" name="Text Box 113"/>
            <p:cNvSpPr txBox="1">
              <a:spLocks noChangeArrowheads="1"/>
            </p:cNvSpPr>
            <p:nvPr/>
          </p:nvSpPr>
          <p:spPr bwMode="auto">
            <a:xfrm>
              <a:off x="2136" y="1168"/>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a:solidFill>
                    <a:srgbClr val="000066"/>
                  </a:solidFill>
                  <a:latin typeface="Times New Roman" panose="02020603050405020304" pitchFamily="18" charset="0"/>
                </a:rPr>
                <a:t>N</a:t>
              </a:r>
            </a:p>
          </p:txBody>
        </p:sp>
        <p:sp>
          <p:nvSpPr>
            <p:cNvPr id="12347" name="Text Box 114"/>
            <p:cNvSpPr txBox="1">
              <a:spLocks noChangeArrowheads="1"/>
            </p:cNvSpPr>
            <p:nvPr/>
          </p:nvSpPr>
          <p:spPr bwMode="auto">
            <a:xfrm>
              <a:off x="1704" y="1168"/>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a:solidFill>
                    <a:srgbClr val="000066"/>
                  </a:solidFill>
                  <a:latin typeface="Times New Roman" panose="02020603050405020304" pitchFamily="18" charset="0"/>
                </a:rPr>
                <a:t>Ô</a:t>
              </a:r>
            </a:p>
          </p:txBody>
        </p:sp>
        <p:sp>
          <p:nvSpPr>
            <p:cNvPr id="12348" name="Text Box 115"/>
            <p:cNvSpPr txBox="1">
              <a:spLocks noChangeArrowheads="1"/>
            </p:cNvSpPr>
            <p:nvPr/>
          </p:nvSpPr>
          <p:spPr bwMode="auto">
            <a:xfrm>
              <a:off x="1280" y="1168"/>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dirty="0">
                  <a:solidFill>
                    <a:srgbClr val="000066"/>
                  </a:solidFill>
                  <a:latin typeface="Times New Roman" panose="02020603050405020304" pitchFamily="18" charset="0"/>
                </a:rPr>
                <a:t>C</a:t>
              </a:r>
            </a:p>
          </p:txBody>
        </p:sp>
      </p:grpSp>
      <p:grpSp>
        <p:nvGrpSpPr>
          <p:cNvPr id="27792" name="Group 144"/>
          <p:cNvGrpSpPr>
            <a:grpSpLocks/>
          </p:cNvGrpSpPr>
          <p:nvPr/>
        </p:nvGrpSpPr>
        <p:grpSpPr bwMode="auto">
          <a:xfrm>
            <a:off x="6515100" y="2638425"/>
            <a:ext cx="1892300" cy="604838"/>
            <a:chOff x="2992" y="1552"/>
            <a:chExt cx="1192" cy="381"/>
          </a:xfrm>
        </p:grpSpPr>
        <p:sp>
          <p:nvSpPr>
            <p:cNvPr id="12340" name="Text Box 116"/>
            <p:cNvSpPr txBox="1">
              <a:spLocks noChangeArrowheads="1"/>
            </p:cNvSpPr>
            <p:nvPr/>
          </p:nvSpPr>
          <p:spPr bwMode="auto">
            <a:xfrm>
              <a:off x="2992" y="1560"/>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a:solidFill>
                    <a:srgbClr val="009900"/>
                  </a:solidFill>
                  <a:latin typeface="Times New Roman" panose="02020603050405020304" pitchFamily="18" charset="0"/>
                </a:rPr>
                <a:t>N</a:t>
              </a:r>
            </a:p>
          </p:txBody>
        </p:sp>
        <p:sp>
          <p:nvSpPr>
            <p:cNvPr id="12341" name="Text Box 117"/>
            <p:cNvSpPr txBox="1">
              <a:spLocks noChangeArrowheads="1"/>
            </p:cNvSpPr>
            <p:nvPr/>
          </p:nvSpPr>
          <p:spPr bwMode="auto">
            <a:xfrm>
              <a:off x="3848" y="1552"/>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a:solidFill>
                    <a:srgbClr val="000066"/>
                  </a:solidFill>
                  <a:latin typeface="Times New Roman" panose="02020603050405020304" pitchFamily="18" charset="0"/>
                </a:rPr>
                <a:t>N</a:t>
              </a:r>
            </a:p>
          </p:txBody>
        </p:sp>
        <p:sp>
          <p:nvSpPr>
            <p:cNvPr id="12342" name="Text Box 122"/>
            <p:cNvSpPr txBox="1">
              <a:spLocks noChangeArrowheads="1"/>
            </p:cNvSpPr>
            <p:nvPr/>
          </p:nvSpPr>
          <p:spPr bwMode="auto">
            <a:xfrm>
              <a:off x="3424" y="1568"/>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a:solidFill>
                    <a:srgbClr val="000066"/>
                  </a:solidFill>
                  <a:latin typeface="Times New Roman" panose="02020603050405020304" pitchFamily="18" charset="0"/>
                </a:rPr>
                <a:t>Ó</a:t>
              </a:r>
            </a:p>
          </p:txBody>
        </p:sp>
      </p:grpSp>
      <p:grpSp>
        <p:nvGrpSpPr>
          <p:cNvPr id="27793" name="Group 145"/>
          <p:cNvGrpSpPr>
            <a:grpSpLocks/>
          </p:cNvGrpSpPr>
          <p:nvPr/>
        </p:nvGrpSpPr>
        <p:grpSpPr bwMode="auto">
          <a:xfrm>
            <a:off x="5829300" y="3228975"/>
            <a:ext cx="2590800" cy="592138"/>
            <a:chOff x="2568" y="1928"/>
            <a:chExt cx="1632" cy="373"/>
          </a:xfrm>
        </p:grpSpPr>
        <p:sp>
          <p:nvSpPr>
            <p:cNvPr id="12336" name="Text Box 126"/>
            <p:cNvSpPr txBox="1">
              <a:spLocks noChangeArrowheads="1"/>
            </p:cNvSpPr>
            <p:nvPr/>
          </p:nvSpPr>
          <p:spPr bwMode="auto">
            <a:xfrm>
              <a:off x="2568" y="1928"/>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a:solidFill>
                    <a:srgbClr val="000066"/>
                  </a:solidFill>
                  <a:latin typeface="Times New Roman" panose="02020603050405020304" pitchFamily="18" charset="0"/>
                </a:rPr>
                <a:t>C</a:t>
              </a:r>
            </a:p>
          </p:txBody>
        </p:sp>
        <p:sp>
          <p:nvSpPr>
            <p:cNvPr id="12337" name="Text Box 127"/>
            <p:cNvSpPr txBox="1">
              <a:spLocks noChangeArrowheads="1"/>
            </p:cNvSpPr>
            <p:nvPr/>
          </p:nvSpPr>
          <p:spPr bwMode="auto">
            <a:xfrm>
              <a:off x="2992" y="1928"/>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a:solidFill>
                    <a:srgbClr val="009900"/>
                  </a:solidFill>
                  <a:latin typeface="Times New Roman" panose="02020603050405020304" pitchFamily="18" charset="0"/>
                </a:rPr>
                <a:t>H</a:t>
              </a:r>
            </a:p>
          </p:txBody>
        </p:sp>
        <p:sp>
          <p:nvSpPr>
            <p:cNvPr id="12338" name="Text Box 128"/>
            <p:cNvSpPr txBox="1">
              <a:spLocks noChangeArrowheads="1"/>
            </p:cNvSpPr>
            <p:nvPr/>
          </p:nvSpPr>
          <p:spPr bwMode="auto">
            <a:xfrm>
              <a:off x="3408" y="1936"/>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a:solidFill>
                    <a:srgbClr val="000066"/>
                  </a:solidFill>
                  <a:latin typeface="Times New Roman" panose="02020603050405020304" pitchFamily="18" charset="0"/>
                </a:rPr>
                <a:t>Ớ</a:t>
              </a:r>
            </a:p>
          </p:txBody>
        </p:sp>
        <p:sp>
          <p:nvSpPr>
            <p:cNvPr id="12339" name="Text Box 129"/>
            <p:cNvSpPr txBox="1">
              <a:spLocks noChangeArrowheads="1"/>
            </p:cNvSpPr>
            <p:nvPr/>
          </p:nvSpPr>
          <p:spPr bwMode="auto">
            <a:xfrm>
              <a:off x="3864" y="1936"/>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a:solidFill>
                    <a:srgbClr val="000066"/>
                  </a:solidFill>
                  <a:latin typeface="Times New Roman" panose="02020603050405020304" pitchFamily="18" charset="0"/>
                </a:rPr>
                <a:t>P</a:t>
              </a:r>
            </a:p>
          </p:txBody>
        </p:sp>
      </p:grpSp>
      <p:grpSp>
        <p:nvGrpSpPr>
          <p:cNvPr id="27794" name="Group 146"/>
          <p:cNvGrpSpPr>
            <a:grpSpLocks/>
          </p:cNvGrpSpPr>
          <p:nvPr/>
        </p:nvGrpSpPr>
        <p:grpSpPr bwMode="auto">
          <a:xfrm>
            <a:off x="6519863" y="3843339"/>
            <a:ext cx="1193800" cy="579437"/>
            <a:chOff x="3000" y="2320"/>
            <a:chExt cx="752" cy="365"/>
          </a:xfrm>
        </p:grpSpPr>
        <p:sp>
          <p:nvSpPr>
            <p:cNvPr id="12334" name="Text Box 130"/>
            <p:cNvSpPr txBox="1">
              <a:spLocks noChangeArrowheads="1"/>
            </p:cNvSpPr>
            <p:nvPr/>
          </p:nvSpPr>
          <p:spPr bwMode="auto">
            <a:xfrm>
              <a:off x="3000" y="2320"/>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a:solidFill>
                    <a:srgbClr val="009900"/>
                  </a:solidFill>
                  <a:latin typeface="Times New Roman" panose="02020603050405020304" pitchFamily="18" charset="0"/>
                </a:rPr>
                <a:t>T</a:t>
              </a:r>
            </a:p>
          </p:txBody>
        </p:sp>
        <p:sp>
          <p:nvSpPr>
            <p:cNvPr id="12335" name="Text Box 131"/>
            <p:cNvSpPr txBox="1">
              <a:spLocks noChangeArrowheads="1"/>
            </p:cNvSpPr>
            <p:nvPr/>
          </p:nvSpPr>
          <p:spPr bwMode="auto">
            <a:xfrm>
              <a:off x="3416" y="2320"/>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a:solidFill>
                    <a:srgbClr val="000066"/>
                  </a:solidFill>
                  <a:latin typeface="Times New Roman" panose="02020603050405020304" pitchFamily="18" charset="0"/>
                </a:rPr>
                <a:t>Ổ</a:t>
              </a:r>
            </a:p>
          </p:txBody>
        </p:sp>
      </p:grpSp>
      <p:grpSp>
        <p:nvGrpSpPr>
          <p:cNvPr id="27795" name="Group 147"/>
          <p:cNvGrpSpPr>
            <a:grpSpLocks/>
          </p:cNvGrpSpPr>
          <p:nvPr/>
        </p:nvGrpSpPr>
        <p:grpSpPr bwMode="auto">
          <a:xfrm>
            <a:off x="5781675" y="4433889"/>
            <a:ext cx="2590800" cy="604837"/>
            <a:chOff x="2544" y="2688"/>
            <a:chExt cx="1632" cy="381"/>
          </a:xfrm>
        </p:grpSpPr>
        <p:sp>
          <p:nvSpPr>
            <p:cNvPr id="12330" name="Text Box 132"/>
            <p:cNvSpPr txBox="1">
              <a:spLocks noChangeArrowheads="1"/>
            </p:cNvSpPr>
            <p:nvPr/>
          </p:nvSpPr>
          <p:spPr bwMode="auto">
            <a:xfrm>
              <a:off x="3432" y="2696"/>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a:solidFill>
                    <a:srgbClr val="000066"/>
                  </a:solidFill>
                  <a:latin typeface="Times New Roman" panose="02020603050405020304" pitchFamily="18" charset="0"/>
                </a:rPr>
                <a:t>N</a:t>
              </a:r>
            </a:p>
          </p:txBody>
        </p:sp>
        <p:sp>
          <p:nvSpPr>
            <p:cNvPr id="12331" name="Text Box 133"/>
            <p:cNvSpPr txBox="1">
              <a:spLocks noChangeArrowheads="1"/>
            </p:cNvSpPr>
            <p:nvPr/>
          </p:nvSpPr>
          <p:spPr bwMode="auto">
            <a:xfrm>
              <a:off x="3840" y="2688"/>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a:solidFill>
                    <a:srgbClr val="000066"/>
                  </a:solidFill>
                  <a:latin typeface="Times New Roman" panose="02020603050405020304" pitchFamily="18" charset="0"/>
                </a:rPr>
                <a:t>G</a:t>
              </a:r>
            </a:p>
          </p:txBody>
        </p:sp>
        <p:sp>
          <p:nvSpPr>
            <p:cNvPr id="12332" name="Text Box 134"/>
            <p:cNvSpPr txBox="1">
              <a:spLocks noChangeArrowheads="1"/>
            </p:cNvSpPr>
            <p:nvPr/>
          </p:nvSpPr>
          <p:spPr bwMode="auto">
            <a:xfrm>
              <a:off x="3016" y="2704"/>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a:solidFill>
                    <a:srgbClr val="009900"/>
                  </a:solidFill>
                  <a:latin typeface="Times New Roman" panose="02020603050405020304" pitchFamily="18" charset="0"/>
                </a:rPr>
                <a:t>Ừ</a:t>
              </a:r>
            </a:p>
          </p:txBody>
        </p:sp>
        <p:sp>
          <p:nvSpPr>
            <p:cNvPr id="12333" name="Text Box 135"/>
            <p:cNvSpPr txBox="1">
              <a:spLocks noChangeArrowheads="1"/>
            </p:cNvSpPr>
            <p:nvPr/>
          </p:nvSpPr>
          <p:spPr bwMode="auto">
            <a:xfrm>
              <a:off x="2544" y="2688"/>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a:solidFill>
                    <a:srgbClr val="000066"/>
                  </a:solidFill>
                  <a:latin typeface="Times New Roman" panose="02020603050405020304" pitchFamily="18" charset="0"/>
                </a:rPr>
                <a:t>G</a:t>
              </a:r>
            </a:p>
          </p:txBody>
        </p:sp>
      </p:grpSp>
      <p:grpSp>
        <p:nvGrpSpPr>
          <p:cNvPr id="27796" name="Group 148"/>
          <p:cNvGrpSpPr>
            <a:grpSpLocks/>
          </p:cNvGrpSpPr>
          <p:nvPr/>
        </p:nvGrpSpPr>
        <p:grpSpPr bwMode="auto">
          <a:xfrm>
            <a:off x="6500813" y="1433514"/>
            <a:ext cx="571500" cy="3602037"/>
            <a:chOff x="4936" y="736"/>
            <a:chExt cx="360" cy="2269"/>
          </a:xfrm>
        </p:grpSpPr>
        <p:sp>
          <p:nvSpPr>
            <p:cNvPr id="12324" name="Text Box 136"/>
            <p:cNvSpPr txBox="1">
              <a:spLocks noChangeArrowheads="1"/>
            </p:cNvSpPr>
            <p:nvPr/>
          </p:nvSpPr>
          <p:spPr bwMode="auto">
            <a:xfrm>
              <a:off x="4952" y="736"/>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a:solidFill>
                    <a:srgbClr val="009900"/>
                  </a:solidFill>
                  <a:latin typeface="Times New Roman" panose="02020603050405020304" pitchFamily="18" charset="0"/>
                </a:rPr>
                <a:t>D</a:t>
              </a:r>
            </a:p>
          </p:txBody>
        </p:sp>
        <p:sp>
          <p:nvSpPr>
            <p:cNvPr id="12325" name="Text Box 137"/>
            <p:cNvSpPr txBox="1">
              <a:spLocks noChangeArrowheads="1"/>
            </p:cNvSpPr>
            <p:nvPr/>
          </p:nvSpPr>
          <p:spPr bwMode="auto">
            <a:xfrm>
              <a:off x="4944" y="1088"/>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a:solidFill>
                    <a:srgbClr val="009900"/>
                  </a:solidFill>
                  <a:latin typeface="Times New Roman" panose="02020603050405020304" pitchFamily="18" charset="0"/>
                </a:rPr>
                <a:t>A</a:t>
              </a:r>
            </a:p>
          </p:txBody>
        </p:sp>
        <p:sp>
          <p:nvSpPr>
            <p:cNvPr id="12326" name="Text Box 138"/>
            <p:cNvSpPr txBox="1">
              <a:spLocks noChangeArrowheads="1"/>
            </p:cNvSpPr>
            <p:nvPr/>
          </p:nvSpPr>
          <p:spPr bwMode="auto">
            <a:xfrm>
              <a:off x="4936" y="1496"/>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a:solidFill>
                    <a:srgbClr val="009900"/>
                  </a:solidFill>
                  <a:latin typeface="Times New Roman" panose="02020603050405020304" pitchFamily="18" charset="0"/>
                </a:rPr>
                <a:t>N</a:t>
              </a:r>
            </a:p>
          </p:txBody>
        </p:sp>
        <p:sp>
          <p:nvSpPr>
            <p:cNvPr id="12327" name="Text Box 139"/>
            <p:cNvSpPr txBox="1">
              <a:spLocks noChangeArrowheads="1"/>
            </p:cNvSpPr>
            <p:nvPr/>
          </p:nvSpPr>
          <p:spPr bwMode="auto">
            <a:xfrm>
              <a:off x="4936" y="1864"/>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a:solidFill>
                    <a:srgbClr val="009900"/>
                  </a:solidFill>
                  <a:latin typeface="Times New Roman" panose="02020603050405020304" pitchFamily="18" charset="0"/>
                </a:rPr>
                <a:t>H</a:t>
              </a:r>
            </a:p>
          </p:txBody>
        </p:sp>
        <p:sp>
          <p:nvSpPr>
            <p:cNvPr id="12328" name="Text Box 140"/>
            <p:cNvSpPr txBox="1">
              <a:spLocks noChangeArrowheads="1"/>
            </p:cNvSpPr>
            <p:nvPr/>
          </p:nvSpPr>
          <p:spPr bwMode="auto">
            <a:xfrm>
              <a:off x="4944" y="2256"/>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a:solidFill>
                    <a:srgbClr val="009900"/>
                  </a:solidFill>
                  <a:latin typeface="Times New Roman" panose="02020603050405020304" pitchFamily="18" charset="0"/>
                </a:rPr>
                <a:t>T</a:t>
              </a:r>
            </a:p>
          </p:txBody>
        </p:sp>
        <p:sp>
          <p:nvSpPr>
            <p:cNvPr id="12329" name="Text Box 141"/>
            <p:cNvSpPr txBox="1">
              <a:spLocks noChangeArrowheads="1"/>
            </p:cNvSpPr>
            <p:nvPr/>
          </p:nvSpPr>
          <p:spPr bwMode="auto">
            <a:xfrm>
              <a:off x="4960" y="2640"/>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a:solidFill>
                    <a:srgbClr val="009900"/>
                  </a:solidFill>
                  <a:latin typeface="Times New Roman" panose="02020603050405020304" pitchFamily="18" charset="0"/>
                </a:rPr>
                <a:t>Ừ</a:t>
              </a:r>
            </a:p>
          </p:txBody>
        </p:sp>
      </p:grpSp>
      <p:pic>
        <p:nvPicPr>
          <p:cNvPr id="27797" name="Picture 149" descr="Casa_00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50546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99" name="Text Box 151"/>
          <p:cNvSpPr txBox="1">
            <a:spLocks noChangeArrowheads="1"/>
          </p:cNvSpPr>
          <p:nvPr/>
        </p:nvSpPr>
        <p:spPr bwMode="auto">
          <a:xfrm>
            <a:off x="2667000" y="5638800"/>
            <a:ext cx="7239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a:solidFill>
                  <a:srgbClr val="800000"/>
                </a:solidFill>
                <a:latin typeface="Times New Roman" panose="02020603050405020304" pitchFamily="18" charset="0"/>
              </a:rPr>
              <a:t>Từ có 2 chữ cái, chỉ bộ phận bài tiết mồ hôi trên cơ thể người?</a:t>
            </a:r>
          </a:p>
        </p:txBody>
      </p:sp>
      <p:sp>
        <p:nvSpPr>
          <p:cNvPr id="27800" name="Oval 152"/>
          <p:cNvSpPr>
            <a:spLocks noChangeArrowheads="1"/>
          </p:cNvSpPr>
          <p:nvPr/>
        </p:nvSpPr>
        <p:spPr bwMode="auto">
          <a:xfrm>
            <a:off x="2806700" y="1435100"/>
            <a:ext cx="533400" cy="533400"/>
          </a:xfrm>
          <a:prstGeom prst="ellipse">
            <a:avLst/>
          </a:prstGeom>
          <a:gradFill rotWithShape="1">
            <a:gsLst>
              <a:gs pos="0">
                <a:srgbClr val="000066"/>
              </a:gs>
              <a:gs pos="100000">
                <a:srgbClr val="009900"/>
              </a:gs>
            </a:gsLst>
            <a:path path="shape">
              <a:fillToRect l="50000" t="50000" r="50000" b="50000"/>
            </a:path>
          </a:gra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rgbClr val="FF0000"/>
                </a:solidFill>
                <a:latin typeface="Times New Roman" panose="02020603050405020304" pitchFamily="18" charset="0"/>
              </a:rPr>
              <a:t>1</a:t>
            </a:r>
          </a:p>
        </p:txBody>
      </p:sp>
      <p:sp>
        <p:nvSpPr>
          <p:cNvPr id="27801" name="Oval 153"/>
          <p:cNvSpPr>
            <a:spLocks noChangeArrowheads="1"/>
          </p:cNvSpPr>
          <p:nvPr/>
        </p:nvSpPr>
        <p:spPr bwMode="auto">
          <a:xfrm>
            <a:off x="2819400" y="2044700"/>
            <a:ext cx="533400" cy="533400"/>
          </a:xfrm>
          <a:prstGeom prst="ellipse">
            <a:avLst/>
          </a:prstGeom>
          <a:gradFill rotWithShape="1">
            <a:gsLst>
              <a:gs pos="0">
                <a:srgbClr val="000066"/>
              </a:gs>
              <a:gs pos="100000">
                <a:srgbClr val="009900"/>
              </a:gs>
            </a:gsLst>
            <a:path path="shape">
              <a:fillToRect l="50000" t="50000" r="50000" b="50000"/>
            </a:path>
          </a:gra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rgbClr val="FF0000"/>
                </a:solidFill>
                <a:latin typeface="Times New Roman" panose="02020603050405020304" pitchFamily="18" charset="0"/>
              </a:rPr>
              <a:t>2</a:t>
            </a:r>
          </a:p>
        </p:txBody>
      </p:sp>
      <p:sp>
        <p:nvSpPr>
          <p:cNvPr id="27802" name="Oval 154"/>
          <p:cNvSpPr>
            <a:spLocks noChangeArrowheads="1"/>
          </p:cNvSpPr>
          <p:nvPr/>
        </p:nvSpPr>
        <p:spPr bwMode="auto">
          <a:xfrm>
            <a:off x="2806700" y="2679700"/>
            <a:ext cx="533400" cy="533400"/>
          </a:xfrm>
          <a:prstGeom prst="ellipse">
            <a:avLst/>
          </a:prstGeom>
          <a:gradFill rotWithShape="1">
            <a:gsLst>
              <a:gs pos="0">
                <a:srgbClr val="000066"/>
              </a:gs>
              <a:gs pos="100000">
                <a:srgbClr val="009900"/>
              </a:gs>
            </a:gsLst>
            <a:path path="shape">
              <a:fillToRect l="50000" t="50000" r="50000" b="50000"/>
            </a:path>
          </a:gra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rgbClr val="FF0000"/>
                </a:solidFill>
                <a:latin typeface="Times New Roman" panose="02020603050405020304" pitchFamily="18" charset="0"/>
              </a:rPr>
              <a:t>3</a:t>
            </a:r>
          </a:p>
        </p:txBody>
      </p:sp>
      <p:sp>
        <p:nvSpPr>
          <p:cNvPr id="27803" name="Oval 155"/>
          <p:cNvSpPr>
            <a:spLocks noChangeArrowheads="1"/>
          </p:cNvSpPr>
          <p:nvPr/>
        </p:nvSpPr>
        <p:spPr bwMode="auto">
          <a:xfrm>
            <a:off x="2806700" y="3289300"/>
            <a:ext cx="533400" cy="533400"/>
          </a:xfrm>
          <a:prstGeom prst="ellipse">
            <a:avLst/>
          </a:prstGeom>
          <a:gradFill rotWithShape="1">
            <a:gsLst>
              <a:gs pos="0">
                <a:srgbClr val="000066"/>
              </a:gs>
              <a:gs pos="100000">
                <a:srgbClr val="009900"/>
              </a:gs>
            </a:gsLst>
            <a:path path="shape">
              <a:fillToRect l="50000" t="50000" r="50000" b="50000"/>
            </a:path>
          </a:gra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rgbClr val="FF0000"/>
                </a:solidFill>
                <a:latin typeface="Times New Roman" panose="02020603050405020304" pitchFamily="18" charset="0"/>
              </a:rPr>
              <a:t>4</a:t>
            </a:r>
          </a:p>
        </p:txBody>
      </p:sp>
      <p:sp>
        <p:nvSpPr>
          <p:cNvPr id="27804" name="Oval 156"/>
          <p:cNvSpPr>
            <a:spLocks noChangeArrowheads="1"/>
          </p:cNvSpPr>
          <p:nvPr/>
        </p:nvSpPr>
        <p:spPr bwMode="auto">
          <a:xfrm>
            <a:off x="2806700" y="3911600"/>
            <a:ext cx="533400" cy="533400"/>
          </a:xfrm>
          <a:prstGeom prst="ellipse">
            <a:avLst/>
          </a:prstGeom>
          <a:gradFill rotWithShape="1">
            <a:gsLst>
              <a:gs pos="0">
                <a:srgbClr val="000066"/>
              </a:gs>
              <a:gs pos="100000">
                <a:srgbClr val="009900"/>
              </a:gs>
            </a:gsLst>
            <a:path path="shape">
              <a:fillToRect l="50000" t="50000" r="50000" b="50000"/>
            </a:path>
          </a:gra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rgbClr val="FF0000"/>
                </a:solidFill>
                <a:latin typeface="Times New Roman" panose="02020603050405020304" pitchFamily="18" charset="0"/>
              </a:rPr>
              <a:t>5</a:t>
            </a:r>
          </a:p>
        </p:txBody>
      </p:sp>
      <p:sp>
        <p:nvSpPr>
          <p:cNvPr id="27805" name="Oval 157"/>
          <p:cNvSpPr>
            <a:spLocks noChangeArrowheads="1"/>
          </p:cNvSpPr>
          <p:nvPr/>
        </p:nvSpPr>
        <p:spPr bwMode="auto">
          <a:xfrm>
            <a:off x="2806700" y="4521200"/>
            <a:ext cx="533400" cy="533400"/>
          </a:xfrm>
          <a:prstGeom prst="ellipse">
            <a:avLst/>
          </a:prstGeom>
          <a:gradFill rotWithShape="1">
            <a:gsLst>
              <a:gs pos="0">
                <a:srgbClr val="000066"/>
              </a:gs>
              <a:gs pos="100000">
                <a:srgbClr val="009900"/>
              </a:gs>
            </a:gsLst>
            <a:path path="shape">
              <a:fillToRect l="50000" t="50000" r="50000" b="50000"/>
            </a:path>
          </a:gra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rgbClr val="FF0000"/>
                </a:solidFill>
                <a:latin typeface="Times New Roman" panose="02020603050405020304" pitchFamily="18" charset="0"/>
              </a:rPr>
              <a:t>6</a:t>
            </a:r>
          </a:p>
        </p:txBody>
      </p:sp>
      <p:sp>
        <p:nvSpPr>
          <p:cNvPr id="27806" name="Text Box 158"/>
          <p:cNvSpPr txBox="1">
            <a:spLocks noChangeArrowheads="1"/>
          </p:cNvSpPr>
          <p:nvPr/>
        </p:nvSpPr>
        <p:spPr bwMode="auto">
          <a:xfrm>
            <a:off x="2681288" y="5610225"/>
            <a:ext cx="7239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a:solidFill>
                  <a:srgbClr val="800000"/>
                </a:solidFill>
                <a:latin typeface="Times New Roman" panose="02020603050405020304" pitchFamily="18" charset="0"/>
              </a:rPr>
              <a:t>Từ có 6 chữ cái, chỉ người bảo vệ an ninh, trật tự xóm làng?</a:t>
            </a:r>
          </a:p>
        </p:txBody>
      </p:sp>
      <p:sp>
        <p:nvSpPr>
          <p:cNvPr id="27807" name="Text Box 159"/>
          <p:cNvSpPr txBox="1">
            <a:spLocks noChangeArrowheads="1"/>
          </p:cNvSpPr>
          <p:nvPr/>
        </p:nvSpPr>
        <p:spPr bwMode="auto">
          <a:xfrm>
            <a:off x="2667000" y="5611813"/>
            <a:ext cx="7239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a:solidFill>
                  <a:srgbClr val="800000"/>
                </a:solidFill>
                <a:latin typeface="Times New Roman" panose="02020603050405020304" pitchFamily="18" charset="0"/>
              </a:rPr>
              <a:t>Từ có 3 chữ cái, chỉ đồ vật dùng để đội trên đầu che nắng, che mưa?</a:t>
            </a:r>
          </a:p>
        </p:txBody>
      </p:sp>
      <p:sp>
        <p:nvSpPr>
          <p:cNvPr id="27808" name="Text Box 160"/>
          <p:cNvSpPr txBox="1">
            <a:spLocks noChangeArrowheads="1"/>
          </p:cNvSpPr>
          <p:nvPr/>
        </p:nvSpPr>
        <p:spPr bwMode="auto">
          <a:xfrm>
            <a:off x="2743200" y="5610225"/>
            <a:ext cx="7239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a:solidFill>
                  <a:srgbClr val="800000"/>
                </a:solidFill>
                <a:latin typeface="Times New Roman" panose="02020603050405020304" pitchFamily="18" charset="0"/>
              </a:rPr>
              <a:t>Từ có 4 chữ cái, chỉ hiện tượng thời tiết xảy ra khi trời có giông?</a:t>
            </a:r>
          </a:p>
        </p:txBody>
      </p:sp>
      <p:sp>
        <p:nvSpPr>
          <p:cNvPr id="27809" name="Text Box 161"/>
          <p:cNvSpPr txBox="1">
            <a:spLocks noChangeArrowheads="1"/>
          </p:cNvSpPr>
          <p:nvPr/>
        </p:nvSpPr>
        <p:spPr bwMode="auto">
          <a:xfrm>
            <a:off x="2743200" y="5600700"/>
            <a:ext cx="7239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a:solidFill>
                  <a:srgbClr val="800000"/>
                </a:solidFill>
                <a:latin typeface="Times New Roman" panose="02020603050405020304" pitchFamily="18" charset="0"/>
              </a:rPr>
              <a:t>Từ có 2 chữ cái, chỉ đơn vị chia nhỏ trong lớp để tiện sinh hoạt, học tập?</a:t>
            </a:r>
          </a:p>
        </p:txBody>
      </p:sp>
      <p:sp>
        <p:nvSpPr>
          <p:cNvPr id="27810" name="Text Box 162"/>
          <p:cNvSpPr txBox="1">
            <a:spLocks noChangeArrowheads="1"/>
          </p:cNvSpPr>
          <p:nvPr/>
        </p:nvSpPr>
        <p:spPr bwMode="auto">
          <a:xfrm>
            <a:off x="2743200" y="5610225"/>
            <a:ext cx="7239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a:solidFill>
                  <a:srgbClr val="800000"/>
                </a:solidFill>
                <a:latin typeface="Times New Roman" panose="02020603050405020304" pitchFamily="18" charset="0"/>
              </a:rPr>
              <a:t>Từ có 4 chữ cái, chỉ loại củ có vị cay dùng làm mứt trong ngày tết?</a:t>
            </a:r>
          </a:p>
        </p:txBody>
      </p:sp>
      <p:sp>
        <p:nvSpPr>
          <p:cNvPr id="27811" name="WordArt 163"/>
          <p:cNvSpPr>
            <a:spLocks noChangeArrowheads="1" noChangeShapeType="1" noTextEdit="1"/>
          </p:cNvSpPr>
          <p:nvPr/>
        </p:nvSpPr>
        <p:spPr bwMode="auto">
          <a:xfrm rot="486248">
            <a:off x="2438400" y="228600"/>
            <a:ext cx="2514600" cy="990600"/>
          </a:xfrm>
          <a:prstGeom prst="rect">
            <a:avLst/>
          </a:prstGeom>
        </p:spPr>
        <p:txBody>
          <a:bodyPr wrap="none" fromWordArt="1">
            <a:prstTxWarp prst="textCascadeUp">
              <a:avLst>
                <a:gd name="adj" fmla="val 57398"/>
              </a:avLst>
            </a:prstTxWarp>
            <a:scene3d>
              <a:camera prst="legacyPerspectiveFront">
                <a:rot lat="20519997" lon="1080000" rev="0"/>
              </a:camera>
              <a:lightRig rig="legacyHarsh2" dir="b"/>
            </a:scene3d>
            <a:sp3d extrusionH="430200" prstMaterial="legacyMatte">
              <a:extrusionClr>
                <a:srgbClr val="FF6600"/>
              </a:extrusionClr>
              <a:contourClr>
                <a:srgbClr val="009900"/>
              </a:contourClr>
            </a:sp3d>
          </a:bodyPr>
          <a:lstStyle/>
          <a:p>
            <a:pPr algn="ctr"/>
            <a:r>
              <a:rPr lang="en-US" sz="3600" b="1" kern="10" dirty="0" err="1" smtClean="0">
                <a:ln w="9525">
                  <a:round/>
                  <a:headEnd/>
                  <a:tailEnd/>
                </a:ln>
                <a:gradFill rotWithShape="1">
                  <a:gsLst>
                    <a:gs pos="0">
                      <a:srgbClr val="009900"/>
                    </a:gs>
                    <a:gs pos="50000">
                      <a:srgbClr val="FFFF00"/>
                    </a:gs>
                    <a:gs pos="100000">
                      <a:srgbClr val="009900"/>
                    </a:gs>
                  </a:gsLst>
                  <a:lin ang="4860000" scaled="1"/>
                </a:gradFill>
                <a:latin typeface="Times New Roman" panose="02020603050405020304" pitchFamily="18" charset="0"/>
                <a:cs typeface="Times New Roman" panose="02020603050405020304" pitchFamily="18" charset="0"/>
              </a:rPr>
              <a:t>Trò</a:t>
            </a:r>
            <a:r>
              <a:rPr lang="en-US" sz="3600" b="1" kern="10" dirty="0" smtClean="0">
                <a:ln w="9525">
                  <a:round/>
                  <a:headEnd/>
                  <a:tailEnd/>
                </a:ln>
                <a:gradFill rotWithShape="1">
                  <a:gsLst>
                    <a:gs pos="0">
                      <a:srgbClr val="009900"/>
                    </a:gs>
                    <a:gs pos="50000">
                      <a:srgbClr val="FFFF00"/>
                    </a:gs>
                    <a:gs pos="100000">
                      <a:srgbClr val="009900"/>
                    </a:gs>
                  </a:gsLst>
                  <a:lin ang="4860000" scaled="1"/>
                </a:gradFill>
                <a:latin typeface="Times New Roman" panose="02020603050405020304" pitchFamily="18" charset="0"/>
                <a:cs typeface="Times New Roman" panose="02020603050405020304" pitchFamily="18" charset="0"/>
              </a:rPr>
              <a:t> </a:t>
            </a:r>
            <a:r>
              <a:rPr lang="en-US" sz="3600" b="1" kern="10" dirty="0" err="1" smtClean="0">
                <a:ln w="9525">
                  <a:round/>
                  <a:headEnd/>
                  <a:tailEnd/>
                </a:ln>
                <a:gradFill rotWithShape="1">
                  <a:gsLst>
                    <a:gs pos="0">
                      <a:srgbClr val="009900"/>
                    </a:gs>
                    <a:gs pos="50000">
                      <a:srgbClr val="FFFF00"/>
                    </a:gs>
                    <a:gs pos="100000">
                      <a:srgbClr val="009900"/>
                    </a:gs>
                  </a:gsLst>
                  <a:lin ang="4860000" scaled="1"/>
                </a:gradFill>
                <a:latin typeface="Times New Roman" panose="02020603050405020304" pitchFamily="18" charset="0"/>
                <a:cs typeface="Times New Roman" panose="02020603050405020304" pitchFamily="18" charset="0"/>
              </a:rPr>
              <a:t>chơi</a:t>
            </a:r>
            <a:endParaRPr lang="en-US" sz="3600" b="1" kern="10" dirty="0">
              <a:ln w="9525">
                <a:round/>
                <a:headEnd/>
                <a:tailEnd/>
              </a:ln>
              <a:gradFill rotWithShape="1">
                <a:gsLst>
                  <a:gs pos="0">
                    <a:srgbClr val="009900"/>
                  </a:gs>
                  <a:gs pos="50000">
                    <a:srgbClr val="FFFF00"/>
                  </a:gs>
                  <a:gs pos="100000">
                    <a:srgbClr val="009900"/>
                  </a:gs>
                </a:gsLst>
                <a:lin ang="4860000" scaled="1"/>
              </a:gradFill>
              <a:latin typeface="Times New Roman" panose="02020603050405020304" pitchFamily="18" charset="0"/>
              <a:cs typeface="Times New Roman" panose="02020603050405020304" pitchFamily="18" charset="0"/>
            </a:endParaRPr>
          </a:p>
        </p:txBody>
      </p:sp>
      <p:sp>
        <p:nvSpPr>
          <p:cNvPr id="27812" name="Text Box 164"/>
          <p:cNvSpPr txBox="1">
            <a:spLocks noChangeArrowheads="1"/>
          </p:cNvSpPr>
          <p:nvPr/>
        </p:nvSpPr>
        <p:spPr bwMode="auto">
          <a:xfrm>
            <a:off x="5334000" y="228600"/>
            <a:ext cx="4495800" cy="9144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rgbClr val="FFFF00"/>
                  </a:outerShdw>
                </a:effectLst>
              </a14:hiddenEffects>
            </a:ext>
          </a:extLst>
        </p:spPr>
        <p:txBody>
          <a:bodyPr>
            <a:spAutoFit/>
          </a:bodyPr>
          <a:lstStyle/>
          <a:p>
            <a:pPr algn="ctr" eaLnBrk="1" hangingPunct="1">
              <a:spcBef>
                <a:spcPct val="50000"/>
              </a:spcBef>
              <a:defRPr/>
            </a:pPr>
            <a:r>
              <a:rPr lang="en-US" altLang="en-US" sz="5400" b="1">
                <a:solidFill>
                  <a:srgbClr val="00FF00"/>
                </a:solidFill>
                <a:effectLst>
                  <a:outerShdw blurRad="38100" dist="38100" dir="2700000" algn="tl">
                    <a:srgbClr val="C0C0C0"/>
                  </a:outerShdw>
                </a:effectLst>
                <a:latin typeface="Times New Roman" panose="02020603050405020304" pitchFamily="18" charset="0"/>
              </a:rPr>
              <a:t>Ô chữ kỳ diệu</a:t>
            </a:r>
          </a:p>
        </p:txBody>
      </p:sp>
    </p:spTree>
    <p:extLst>
      <p:ext uri="{BB962C8B-B14F-4D97-AF65-F5344CB8AC3E}">
        <p14:creationId xmlns:p14="http://schemas.microsoft.com/office/powerpoint/2010/main" val="40222105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withEffect">
                                  <p:stCondLst>
                                    <p:cond delay="0"/>
                                  </p:stCondLst>
                                  <p:childTnLst>
                                    <p:set>
                                      <p:cBhvr>
                                        <p:cTn id="6" dur="1" fill="hold">
                                          <p:stCondLst>
                                            <p:cond delay="0"/>
                                          </p:stCondLst>
                                        </p:cTn>
                                        <p:tgtEl>
                                          <p:spTgt spid="27811"/>
                                        </p:tgtEl>
                                        <p:attrNameLst>
                                          <p:attrName>style.visibility</p:attrName>
                                        </p:attrNameLst>
                                      </p:cBhvr>
                                      <p:to>
                                        <p:strVal val="visible"/>
                                      </p:to>
                                    </p:set>
                                    <p:anim calcmode="lin" valueType="num">
                                      <p:cBhvr>
                                        <p:cTn id="7" dur="500" decel="50000" fill="hold">
                                          <p:stCondLst>
                                            <p:cond delay="0"/>
                                          </p:stCondLst>
                                        </p:cTn>
                                        <p:tgtEl>
                                          <p:spTgt spid="278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78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7811"/>
                                        </p:tgtEl>
                                        <p:attrNameLst>
                                          <p:attrName>ppt_w</p:attrName>
                                        </p:attrNameLst>
                                      </p:cBhvr>
                                      <p:tavLst>
                                        <p:tav tm="0">
                                          <p:val>
                                            <p:strVal val="#ppt_w*.05"/>
                                          </p:val>
                                        </p:tav>
                                        <p:tav tm="100000">
                                          <p:val>
                                            <p:strVal val="#ppt_w"/>
                                          </p:val>
                                        </p:tav>
                                      </p:tavLst>
                                    </p:anim>
                                    <p:anim calcmode="lin" valueType="num">
                                      <p:cBhvr>
                                        <p:cTn id="10" dur="1000" fill="hold"/>
                                        <p:tgtEl>
                                          <p:spTgt spid="278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78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78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78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7811"/>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5" fill="hold" nodeType="afterGroup">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7812"/>
                                        </p:tgtEl>
                                        <p:attrNameLst>
                                          <p:attrName>style.visibility</p:attrName>
                                        </p:attrNameLst>
                                      </p:cBhvr>
                                      <p:to>
                                        <p:strVal val="visible"/>
                                      </p:to>
                                    </p:set>
                                    <p:animEffect transition="in" filter="fade">
                                      <p:cBhvr>
                                        <p:cTn id="18" dur="1000"/>
                                        <p:tgtEl>
                                          <p:spTgt spid="278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7797"/>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53" presetClass="entr" presetSubtype="0" fill="hold" nodeType="clickEffect">
                                  <p:stCondLst>
                                    <p:cond delay="0"/>
                                  </p:stCondLst>
                                  <p:childTnLst>
                                    <p:set>
                                      <p:cBhvr>
                                        <p:cTn id="23" dur="1" fill="hold">
                                          <p:stCondLst>
                                            <p:cond delay="0"/>
                                          </p:stCondLst>
                                        </p:cTn>
                                        <p:tgtEl>
                                          <p:spTgt spid="27796"/>
                                        </p:tgtEl>
                                        <p:attrNameLst>
                                          <p:attrName>style.visibility</p:attrName>
                                        </p:attrNameLst>
                                      </p:cBhvr>
                                      <p:to>
                                        <p:strVal val="visible"/>
                                      </p:to>
                                    </p:set>
                                    <p:anim calcmode="lin" valueType="num">
                                      <p:cBhvr>
                                        <p:cTn id="24" dur="500" fill="hold"/>
                                        <p:tgtEl>
                                          <p:spTgt spid="27796"/>
                                        </p:tgtEl>
                                        <p:attrNameLst>
                                          <p:attrName>ppt_w</p:attrName>
                                        </p:attrNameLst>
                                      </p:cBhvr>
                                      <p:tavLst>
                                        <p:tav tm="0">
                                          <p:val>
                                            <p:fltVal val="0"/>
                                          </p:val>
                                        </p:tav>
                                        <p:tav tm="100000">
                                          <p:val>
                                            <p:strVal val="#ppt_w"/>
                                          </p:val>
                                        </p:tav>
                                      </p:tavLst>
                                    </p:anim>
                                    <p:anim calcmode="lin" valueType="num">
                                      <p:cBhvr>
                                        <p:cTn id="25" dur="500" fill="hold"/>
                                        <p:tgtEl>
                                          <p:spTgt spid="27796"/>
                                        </p:tgtEl>
                                        <p:attrNameLst>
                                          <p:attrName>ppt_h</p:attrName>
                                        </p:attrNameLst>
                                      </p:cBhvr>
                                      <p:tavLst>
                                        <p:tav tm="0">
                                          <p:val>
                                            <p:fltVal val="0"/>
                                          </p:val>
                                        </p:tav>
                                        <p:tav tm="100000">
                                          <p:val>
                                            <p:strVal val="#ppt_h"/>
                                          </p:val>
                                        </p:tav>
                                      </p:tavLst>
                                    </p:anim>
                                    <p:animEffect transition="in" filter="fade">
                                      <p:cBhvr>
                                        <p:cTn id="26" dur="500"/>
                                        <p:tgtEl>
                                          <p:spTgt spid="27796"/>
                                        </p:tgtEl>
                                      </p:cBhvr>
                                    </p:animEffect>
                                  </p:childTnLst>
                                </p:cTn>
                              </p:par>
                            </p:childTnLst>
                          </p:cTn>
                        </p:par>
                      </p:childTnLst>
                    </p:cTn>
                  </p:par>
                </p:childTnLst>
              </p:cTn>
              <p:nextCondLst>
                <p:cond evt="onClick" delay="0">
                  <p:tgtEl>
                    <p:spTgt spid="27797"/>
                  </p:tgtEl>
                </p:cond>
              </p:nextCondLst>
            </p:seq>
            <p:seq concurrent="1" nextAc="seek">
              <p:cTn id="27" restart="whenNotActive" fill="hold" evtFilter="cancelBubble" nodeType="interactiveSeq">
                <p:stCondLst>
                  <p:cond evt="onClick" delay="0">
                    <p:tgtEl>
                      <p:spTgt spid="27658"/>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27799"/>
                                        </p:tgtEl>
                                        <p:attrNameLst>
                                          <p:attrName>style.visibility</p:attrName>
                                        </p:attrNameLst>
                                      </p:cBhvr>
                                      <p:to>
                                        <p:strVal val="visible"/>
                                      </p:to>
                                    </p:set>
                                    <p:anim calcmode="lin" valueType="num">
                                      <p:cBhvr>
                                        <p:cTn id="32" dur="500" fill="hold"/>
                                        <p:tgtEl>
                                          <p:spTgt spid="27799"/>
                                        </p:tgtEl>
                                        <p:attrNameLst>
                                          <p:attrName>ppt_w</p:attrName>
                                        </p:attrNameLst>
                                      </p:cBhvr>
                                      <p:tavLst>
                                        <p:tav tm="0">
                                          <p:val>
                                            <p:fltVal val="0"/>
                                          </p:val>
                                        </p:tav>
                                        <p:tav tm="100000">
                                          <p:val>
                                            <p:strVal val="#ppt_w"/>
                                          </p:val>
                                        </p:tav>
                                      </p:tavLst>
                                    </p:anim>
                                    <p:anim calcmode="lin" valueType="num">
                                      <p:cBhvr>
                                        <p:cTn id="33" dur="500" fill="hold"/>
                                        <p:tgtEl>
                                          <p:spTgt spid="27799"/>
                                        </p:tgtEl>
                                        <p:attrNameLst>
                                          <p:attrName>ppt_h</p:attrName>
                                        </p:attrNameLst>
                                      </p:cBhvr>
                                      <p:tavLst>
                                        <p:tav tm="0">
                                          <p:val>
                                            <p:fltVal val="0"/>
                                          </p:val>
                                        </p:tav>
                                        <p:tav tm="100000">
                                          <p:val>
                                            <p:strVal val="#ppt_h"/>
                                          </p:val>
                                        </p:tav>
                                      </p:tavLst>
                                    </p:anim>
                                    <p:animEffect transition="in" filter="fade">
                                      <p:cBhvr>
                                        <p:cTn id="34" dur="500"/>
                                        <p:tgtEl>
                                          <p:spTgt spid="2779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xit" presetSubtype="0" fill="hold" grpId="1" nodeType="clickEffect">
                                  <p:stCondLst>
                                    <p:cond delay="0"/>
                                  </p:stCondLst>
                                  <p:childTnLst>
                                    <p:anim calcmode="lin" valueType="num">
                                      <p:cBhvr>
                                        <p:cTn id="38" dur="500"/>
                                        <p:tgtEl>
                                          <p:spTgt spid="27799"/>
                                        </p:tgtEl>
                                        <p:attrNameLst>
                                          <p:attrName>ppt_w</p:attrName>
                                        </p:attrNameLst>
                                      </p:cBhvr>
                                      <p:tavLst>
                                        <p:tav tm="0">
                                          <p:val>
                                            <p:strVal val="ppt_w"/>
                                          </p:val>
                                        </p:tav>
                                        <p:tav tm="100000">
                                          <p:val>
                                            <p:fltVal val="0"/>
                                          </p:val>
                                        </p:tav>
                                      </p:tavLst>
                                    </p:anim>
                                    <p:anim calcmode="lin" valueType="num">
                                      <p:cBhvr>
                                        <p:cTn id="39" dur="500"/>
                                        <p:tgtEl>
                                          <p:spTgt spid="27799"/>
                                        </p:tgtEl>
                                        <p:attrNameLst>
                                          <p:attrName>ppt_h</p:attrName>
                                        </p:attrNameLst>
                                      </p:cBhvr>
                                      <p:tavLst>
                                        <p:tav tm="0">
                                          <p:val>
                                            <p:strVal val="ppt_h"/>
                                          </p:val>
                                        </p:tav>
                                        <p:tav tm="100000">
                                          <p:val>
                                            <p:fltVal val="0"/>
                                          </p:val>
                                        </p:tav>
                                      </p:tavLst>
                                    </p:anim>
                                    <p:animEffect transition="out" filter="fade">
                                      <p:cBhvr>
                                        <p:cTn id="40" dur="500"/>
                                        <p:tgtEl>
                                          <p:spTgt spid="27799"/>
                                        </p:tgtEl>
                                      </p:cBhvr>
                                    </p:animEffect>
                                    <p:set>
                                      <p:cBhvr>
                                        <p:cTn id="41" dur="1" fill="hold">
                                          <p:stCondLst>
                                            <p:cond delay="499"/>
                                          </p:stCondLst>
                                        </p:cTn>
                                        <p:tgtEl>
                                          <p:spTgt spid="27799"/>
                                        </p:tgtEl>
                                        <p:attrNameLst>
                                          <p:attrName>style.visibility</p:attrName>
                                        </p:attrNameLst>
                                      </p:cBhvr>
                                      <p:to>
                                        <p:strVal val="hidden"/>
                                      </p:to>
                                    </p:set>
                                  </p:childTnLst>
                                </p:cTn>
                              </p:par>
                              <p:par>
                                <p:cTn id="42" presetID="53" presetClass="entr" presetSubtype="0" fill="hold" nodeType="withEffect">
                                  <p:stCondLst>
                                    <p:cond delay="0"/>
                                  </p:stCondLst>
                                  <p:childTnLst>
                                    <p:set>
                                      <p:cBhvr>
                                        <p:cTn id="43" dur="1" fill="hold">
                                          <p:stCondLst>
                                            <p:cond delay="0"/>
                                          </p:stCondLst>
                                        </p:cTn>
                                        <p:tgtEl>
                                          <p:spTgt spid="27790"/>
                                        </p:tgtEl>
                                        <p:attrNameLst>
                                          <p:attrName>style.visibility</p:attrName>
                                        </p:attrNameLst>
                                      </p:cBhvr>
                                      <p:to>
                                        <p:strVal val="visible"/>
                                      </p:to>
                                    </p:set>
                                    <p:anim calcmode="lin" valueType="num">
                                      <p:cBhvr>
                                        <p:cTn id="44" dur="500" fill="hold"/>
                                        <p:tgtEl>
                                          <p:spTgt spid="27790"/>
                                        </p:tgtEl>
                                        <p:attrNameLst>
                                          <p:attrName>ppt_w</p:attrName>
                                        </p:attrNameLst>
                                      </p:cBhvr>
                                      <p:tavLst>
                                        <p:tav tm="0">
                                          <p:val>
                                            <p:fltVal val="0"/>
                                          </p:val>
                                        </p:tav>
                                        <p:tav tm="100000">
                                          <p:val>
                                            <p:strVal val="#ppt_w"/>
                                          </p:val>
                                        </p:tav>
                                      </p:tavLst>
                                    </p:anim>
                                    <p:anim calcmode="lin" valueType="num">
                                      <p:cBhvr>
                                        <p:cTn id="45" dur="500" fill="hold"/>
                                        <p:tgtEl>
                                          <p:spTgt spid="27790"/>
                                        </p:tgtEl>
                                        <p:attrNameLst>
                                          <p:attrName>ppt_h</p:attrName>
                                        </p:attrNameLst>
                                      </p:cBhvr>
                                      <p:tavLst>
                                        <p:tav tm="0">
                                          <p:val>
                                            <p:fltVal val="0"/>
                                          </p:val>
                                        </p:tav>
                                        <p:tav tm="100000">
                                          <p:val>
                                            <p:strVal val="#ppt_h"/>
                                          </p:val>
                                        </p:tav>
                                      </p:tavLst>
                                    </p:anim>
                                    <p:animEffect transition="in" filter="fade">
                                      <p:cBhvr>
                                        <p:cTn id="46" dur="500"/>
                                        <p:tgtEl>
                                          <p:spTgt spid="27790"/>
                                        </p:tgtEl>
                                      </p:cBhvr>
                                    </p:animEffect>
                                  </p:childTnLst>
                                </p:cTn>
                              </p:par>
                              <p:par>
                                <p:cTn id="47" presetID="53" presetClass="entr" presetSubtype="0" fill="hold" grpId="0" nodeType="withEffect">
                                  <p:stCondLst>
                                    <p:cond delay="0"/>
                                  </p:stCondLst>
                                  <p:childTnLst>
                                    <p:set>
                                      <p:cBhvr>
                                        <p:cTn id="48" dur="1" fill="hold">
                                          <p:stCondLst>
                                            <p:cond delay="0"/>
                                          </p:stCondLst>
                                        </p:cTn>
                                        <p:tgtEl>
                                          <p:spTgt spid="27800"/>
                                        </p:tgtEl>
                                        <p:attrNameLst>
                                          <p:attrName>style.visibility</p:attrName>
                                        </p:attrNameLst>
                                      </p:cBhvr>
                                      <p:to>
                                        <p:strVal val="visible"/>
                                      </p:to>
                                    </p:set>
                                    <p:anim calcmode="lin" valueType="num">
                                      <p:cBhvr>
                                        <p:cTn id="49" dur="500" fill="hold"/>
                                        <p:tgtEl>
                                          <p:spTgt spid="27800"/>
                                        </p:tgtEl>
                                        <p:attrNameLst>
                                          <p:attrName>ppt_w</p:attrName>
                                        </p:attrNameLst>
                                      </p:cBhvr>
                                      <p:tavLst>
                                        <p:tav tm="0">
                                          <p:val>
                                            <p:fltVal val="0"/>
                                          </p:val>
                                        </p:tav>
                                        <p:tav tm="100000">
                                          <p:val>
                                            <p:strVal val="#ppt_w"/>
                                          </p:val>
                                        </p:tav>
                                      </p:tavLst>
                                    </p:anim>
                                    <p:anim calcmode="lin" valueType="num">
                                      <p:cBhvr>
                                        <p:cTn id="50" dur="500" fill="hold"/>
                                        <p:tgtEl>
                                          <p:spTgt spid="27800"/>
                                        </p:tgtEl>
                                        <p:attrNameLst>
                                          <p:attrName>ppt_h</p:attrName>
                                        </p:attrNameLst>
                                      </p:cBhvr>
                                      <p:tavLst>
                                        <p:tav tm="0">
                                          <p:val>
                                            <p:fltVal val="0"/>
                                          </p:val>
                                        </p:tav>
                                        <p:tav tm="100000">
                                          <p:val>
                                            <p:strVal val="#ppt_h"/>
                                          </p:val>
                                        </p:tav>
                                      </p:tavLst>
                                    </p:anim>
                                    <p:animEffect transition="in" filter="fade">
                                      <p:cBhvr>
                                        <p:cTn id="51" dur="500"/>
                                        <p:tgtEl>
                                          <p:spTgt spid="27800"/>
                                        </p:tgtEl>
                                      </p:cBhvr>
                                    </p:animEffect>
                                  </p:childTnLst>
                                </p:cTn>
                              </p:par>
                            </p:childTnLst>
                          </p:cTn>
                        </p:par>
                      </p:childTnLst>
                    </p:cTn>
                  </p:par>
                </p:childTnLst>
              </p:cTn>
              <p:nextCondLst>
                <p:cond evt="onClick" delay="0">
                  <p:tgtEl>
                    <p:spTgt spid="27658"/>
                  </p:tgtEl>
                </p:cond>
              </p:nextCondLst>
            </p:seq>
            <p:seq concurrent="1" nextAc="seek">
              <p:cTn id="52" restart="whenNotActive" fill="hold" evtFilter="cancelBubble" nodeType="interactiveSeq">
                <p:stCondLst>
                  <p:cond evt="onClick" delay="0">
                    <p:tgtEl>
                      <p:spTgt spid="27719"/>
                    </p:tgtEl>
                  </p:cond>
                </p:stCondLst>
                <p:endSync evt="end" delay="0">
                  <p:rtn val="all"/>
                </p:endSync>
                <p:childTnLst>
                  <p:par>
                    <p:cTn id="53" fill="hold" nodeType="clickPar">
                      <p:stCondLst>
                        <p:cond delay="0"/>
                      </p:stCondLst>
                      <p:childTnLst>
                        <p:par>
                          <p:cTn id="54" fill="hold" nodeType="withGroup">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27806"/>
                                        </p:tgtEl>
                                        <p:attrNameLst>
                                          <p:attrName>style.visibility</p:attrName>
                                        </p:attrNameLst>
                                      </p:cBhvr>
                                      <p:to>
                                        <p:strVal val="visible"/>
                                      </p:to>
                                    </p:set>
                                    <p:anim calcmode="lin" valueType="num">
                                      <p:cBhvr>
                                        <p:cTn id="57" dur="500" fill="hold"/>
                                        <p:tgtEl>
                                          <p:spTgt spid="27806"/>
                                        </p:tgtEl>
                                        <p:attrNameLst>
                                          <p:attrName>ppt_w</p:attrName>
                                        </p:attrNameLst>
                                      </p:cBhvr>
                                      <p:tavLst>
                                        <p:tav tm="0">
                                          <p:val>
                                            <p:fltVal val="0"/>
                                          </p:val>
                                        </p:tav>
                                        <p:tav tm="100000">
                                          <p:val>
                                            <p:strVal val="#ppt_w"/>
                                          </p:val>
                                        </p:tav>
                                      </p:tavLst>
                                    </p:anim>
                                    <p:anim calcmode="lin" valueType="num">
                                      <p:cBhvr>
                                        <p:cTn id="58" dur="500" fill="hold"/>
                                        <p:tgtEl>
                                          <p:spTgt spid="27806"/>
                                        </p:tgtEl>
                                        <p:attrNameLst>
                                          <p:attrName>ppt_h</p:attrName>
                                        </p:attrNameLst>
                                      </p:cBhvr>
                                      <p:tavLst>
                                        <p:tav tm="0">
                                          <p:val>
                                            <p:fltVal val="0"/>
                                          </p:val>
                                        </p:tav>
                                        <p:tav tm="100000">
                                          <p:val>
                                            <p:strVal val="#ppt_h"/>
                                          </p:val>
                                        </p:tav>
                                      </p:tavLst>
                                    </p:anim>
                                    <p:animEffect transition="in" filter="fade">
                                      <p:cBhvr>
                                        <p:cTn id="59" dur="500"/>
                                        <p:tgtEl>
                                          <p:spTgt spid="27806"/>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53" presetClass="exit" presetSubtype="0" fill="hold" grpId="1" nodeType="clickEffect">
                                  <p:stCondLst>
                                    <p:cond delay="0"/>
                                  </p:stCondLst>
                                  <p:childTnLst>
                                    <p:anim calcmode="lin" valueType="num">
                                      <p:cBhvr>
                                        <p:cTn id="63" dur="500"/>
                                        <p:tgtEl>
                                          <p:spTgt spid="27806"/>
                                        </p:tgtEl>
                                        <p:attrNameLst>
                                          <p:attrName>ppt_w</p:attrName>
                                        </p:attrNameLst>
                                      </p:cBhvr>
                                      <p:tavLst>
                                        <p:tav tm="0">
                                          <p:val>
                                            <p:strVal val="ppt_w"/>
                                          </p:val>
                                        </p:tav>
                                        <p:tav tm="100000">
                                          <p:val>
                                            <p:fltVal val="0"/>
                                          </p:val>
                                        </p:tav>
                                      </p:tavLst>
                                    </p:anim>
                                    <p:anim calcmode="lin" valueType="num">
                                      <p:cBhvr>
                                        <p:cTn id="64" dur="500"/>
                                        <p:tgtEl>
                                          <p:spTgt spid="27806"/>
                                        </p:tgtEl>
                                        <p:attrNameLst>
                                          <p:attrName>ppt_h</p:attrName>
                                        </p:attrNameLst>
                                      </p:cBhvr>
                                      <p:tavLst>
                                        <p:tav tm="0">
                                          <p:val>
                                            <p:strVal val="ppt_h"/>
                                          </p:val>
                                        </p:tav>
                                        <p:tav tm="100000">
                                          <p:val>
                                            <p:fltVal val="0"/>
                                          </p:val>
                                        </p:tav>
                                      </p:tavLst>
                                    </p:anim>
                                    <p:animEffect transition="out" filter="fade">
                                      <p:cBhvr>
                                        <p:cTn id="65" dur="500"/>
                                        <p:tgtEl>
                                          <p:spTgt spid="27806"/>
                                        </p:tgtEl>
                                      </p:cBhvr>
                                    </p:animEffect>
                                    <p:set>
                                      <p:cBhvr>
                                        <p:cTn id="66" dur="1" fill="hold">
                                          <p:stCondLst>
                                            <p:cond delay="499"/>
                                          </p:stCondLst>
                                        </p:cTn>
                                        <p:tgtEl>
                                          <p:spTgt spid="27806"/>
                                        </p:tgtEl>
                                        <p:attrNameLst>
                                          <p:attrName>style.visibility</p:attrName>
                                        </p:attrNameLst>
                                      </p:cBhvr>
                                      <p:to>
                                        <p:strVal val="hidden"/>
                                      </p:to>
                                    </p:set>
                                  </p:childTnLst>
                                </p:cTn>
                              </p:par>
                              <p:par>
                                <p:cTn id="67" presetID="53" presetClass="entr" presetSubtype="0" fill="hold" nodeType="withEffect">
                                  <p:stCondLst>
                                    <p:cond delay="0"/>
                                  </p:stCondLst>
                                  <p:childTnLst>
                                    <p:set>
                                      <p:cBhvr>
                                        <p:cTn id="68" dur="1" fill="hold">
                                          <p:stCondLst>
                                            <p:cond delay="0"/>
                                          </p:stCondLst>
                                        </p:cTn>
                                        <p:tgtEl>
                                          <p:spTgt spid="27791"/>
                                        </p:tgtEl>
                                        <p:attrNameLst>
                                          <p:attrName>style.visibility</p:attrName>
                                        </p:attrNameLst>
                                      </p:cBhvr>
                                      <p:to>
                                        <p:strVal val="visible"/>
                                      </p:to>
                                    </p:set>
                                    <p:anim calcmode="lin" valueType="num">
                                      <p:cBhvr>
                                        <p:cTn id="69" dur="500" fill="hold"/>
                                        <p:tgtEl>
                                          <p:spTgt spid="27791"/>
                                        </p:tgtEl>
                                        <p:attrNameLst>
                                          <p:attrName>ppt_w</p:attrName>
                                        </p:attrNameLst>
                                      </p:cBhvr>
                                      <p:tavLst>
                                        <p:tav tm="0">
                                          <p:val>
                                            <p:fltVal val="0"/>
                                          </p:val>
                                        </p:tav>
                                        <p:tav tm="100000">
                                          <p:val>
                                            <p:strVal val="#ppt_w"/>
                                          </p:val>
                                        </p:tav>
                                      </p:tavLst>
                                    </p:anim>
                                    <p:anim calcmode="lin" valueType="num">
                                      <p:cBhvr>
                                        <p:cTn id="70" dur="500" fill="hold"/>
                                        <p:tgtEl>
                                          <p:spTgt spid="27791"/>
                                        </p:tgtEl>
                                        <p:attrNameLst>
                                          <p:attrName>ppt_h</p:attrName>
                                        </p:attrNameLst>
                                      </p:cBhvr>
                                      <p:tavLst>
                                        <p:tav tm="0">
                                          <p:val>
                                            <p:fltVal val="0"/>
                                          </p:val>
                                        </p:tav>
                                        <p:tav tm="100000">
                                          <p:val>
                                            <p:strVal val="#ppt_h"/>
                                          </p:val>
                                        </p:tav>
                                      </p:tavLst>
                                    </p:anim>
                                    <p:animEffect transition="in" filter="fade">
                                      <p:cBhvr>
                                        <p:cTn id="71" dur="500"/>
                                        <p:tgtEl>
                                          <p:spTgt spid="27791"/>
                                        </p:tgtEl>
                                      </p:cBhvr>
                                    </p:animEffect>
                                  </p:childTnLst>
                                </p:cTn>
                              </p:par>
                              <p:par>
                                <p:cTn id="72" presetID="53" presetClass="entr" presetSubtype="0" fill="hold" grpId="0" nodeType="withEffect">
                                  <p:stCondLst>
                                    <p:cond delay="0"/>
                                  </p:stCondLst>
                                  <p:childTnLst>
                                    <p:set>
                                      <p:cBhvr>
                                        <p:cTn id="73" dur="1" fill="hold">
                                          <p:stCondLst>
                                            <p:cond delay="0"/>
                                          </p:stCondLst>
                                        </p:cTn>
                                        <p:tgtEl>
                                          <p:spTgt spid="27801"/>
                                        </p:tgtEl>
                                        <p:attrNameLst>
                                          <p:attrName>style.visibility</p:attrName>
                                        </p:attrNameLst>
                                      </p:cBhvr>
                                      <p:to>
                                        <p:strVal val="visible"/>
                                      </p:to>
                                    </p:set>
                                    <p:anim calcmode="lin" valueType="num">
                                      <p:cBhvr>
                                        <p:cTn id="74" dur="500" fill="hold"/>
                                        <p:tgtEl>
                                          <p:spTgt spid="27801"/>
                                        </p:tgtEl>
                                        <p:attrNameLst>
                                          <p:attrName>ppt_w</p:attrName>
                                        </p:attrNameLst>
                                      </p:cBhvr>
                                      <p:tavLst>
                                        <p:tav tm="0">
                                          <p:val>
                                            <p:fltVal val="0"/>
                                          </p:val>
                                        </p:tav>
                                        <p:tav tm="100000">
                                          <p:val>
                                            <p:strVal val="#ppt_w"/>
                                          </p:val>
                                        </p:tav>
                                      </p:tavLst>
                                    </p:anim>
                                    <p:anim calcmode="lin" valueType="num">
                                      <p:cBhvr>
                                        <p:cTn id="75" dur="500" fill="hold"/>
                                        <p:tgtEl>
                                          <p:spTgt spid="27801"/>
                                        </p:tgtEl>
                                        <p:attrNameLst>
                                          <p:attrName>ppt_h</p:attrName>
                                        </p:attrNameLst>
                                      </p:cBhvr>
                                      <p:tavLst>
                                        <p:tav tm="0">
                                          <p:val>
                                            <p:fltVal val="0"/>
                                          </p:val>
                                        </p:tav>
                                        <p:tav tm="100000">
                                          <p:val>
                                            <p:strVal val="#ppt_h"/>
                                          </p:val>
                                        </p:tav>
                                      </p:tavLst>
                                    </p:anim>
                                    <p:animEffect transition="in" filter="fade">
                                      <p:cBhvr>
                                        <p:cTn id="76" dur="500"/>
                                        <p:tgtEl>
                                          <p:spTgt spid="27801"/>
                                        </p:tgtEl>
                                      </p:cBhvr>
                                    </p:animEffect>
                                  </p:childTnLst>
                                </p:cTn>
                              </p:par>
                            </p:childTnLst>
                          </p:cTn>
                        </p:par>
                      </p:childTnLst>
                    </p:cTn>
                  </p:par>
                </p:childTnLst>
              </p:cTn>
              <p:nextCondLst>
                <p:cond evt="onClick" delay="0">
                  <p:tgtEl>
                    <p:spTgt spid="27719"/>
                  </p:tgtEl>
                </p:cond>
              </p:nextCondLst>
            </p:seq>
            <p:seq concurrent="1" nextAc="seek">
              <p:cTn id="77" restart="whenNotActive" fill="hold" evtFilter="cancelBubble" nodeType="interactiveSeq">
                <p:stCondLst>
                  <p:cond evt="onClick" delay="0">
                    <p:tgtEl>
                      <p:spTgt spid="27720"/>
                    </p:tgtEl>
                  </p:cond>
                </p:stCondLst>
                <p:endSync evt="end" delay="0">
                  <p:rtn val="all"/>
                </p:endSync>
                <p:childTnLst>
                  <p:par>
                    <p:cTn id="78" fill="hold" nodeType="clickPar">
                      <p:stCondLst>
                        <p:cond delay="0"/>
                      </p:stCondLst>
                      <p:childTnLst>
                        <p:par>
                          <p:cTn id="79" fill="hold" nodeType="withGroup">
                            <p:stCondLst>
                              <p:cond delay="0"/>
                            </p:stCondLst>
                            <p:childTnLst>
                              <p:par>
                                <p:cTn id="80" presetID="53" presetClass="entr" presetSubtype="0" fill="hold" grpId="0" nodeType="clickEffect">
                                  <p:stCondLst>
                                    <p:cond delay="0"/>
                                  </p:stCondLst>
                                  <p:childTnLst>
                                    <p:set>
                                      <p:cBhvr>
                                        <p:cTn id="81" dur="1" fill="hold">
                                          <p:stCondLst>
                                            <p:cond delay="0"/>
                                          </p:stCondLst>
                                        </p:cTn>
                                        <p:tgtEl>
                                          <p:spTgt spid="27807"/>
                                        </p:tgtEl>
                                        <p:attrNameLst>
                                          <p:attrName>style.visibility</p:attrName>
                                        </p:attrNameLst>
                                      </p:cBhvr>
                                      <p:to>
                                        <p:strVal val="visible"/>
                                      </p:to>
                                    </p:set>
                                    <p:anim calcmode="lin" valueType="num">
                                      <p:cBhvr>
                                        <p:cTn id="82" dur="500" fill="hold"/>
                                        <p:tgtEl>
                                          <p:spTgt spid="27807"/>
                                        </p:tgtEl>
                                        <p:attrNameLst>
                                          <p:attrName>ppt_w</p:attrName>
                                        </p:attrNameLst>
                                      </p:cBhvr>
                                      <p:tavLst>
                                        <p:tav tm="0">
                                          <p:val>
                                            <p:fltVal val="0"/>
                                          </p:val>
                                        </p:tav>
                                        <p:tav tm="100000">
                                          <p:val>
                                            <p:strVal val="#ppt_w"/>
                                          </p:val>
                                        </p:tav>
                                      </p:tavLst>
                                    </p:anim>
                                    <p:anim calcmode="lin" valueType="num">
                                      <p:cBhvr>
                                        <p:cTn id="83" dur="500" fill="hold"/>
                                        <p:tgtEl>
                                          <p:spTgt spid="27807"/>
                                        </p:tgtEl>
                                        <p:attrNameLst>
                                          <p:attrName>ppt_h</p:attrName>
                                        </p:attrNameLst>
                                      </p:cBhvr>
                                      <p:tavLst>
                                        <p:tav tm="0">
                                          <p:val>
                                            <p:fltVal val="0"/>
                                          </p:val>
                                        </p:tav>
                                        <p:tav tm="100000">
                                          <p:val>
                                            <p:strVal val="#ppt_h"/>
                                          </p:val>
                                        </p:tav>
                                      </p:tavLst>
                                    </p:anim>
                                    <p:animEffect transition="in" filter="fade">
                                      <p:cBhvr>
                                        <p:cTn id="84" dur="500"/>
                                        <p:tgtEl>
                                          <p:spTgt spid="27807"/>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53" presetClass="exit" presetSubtype="0" fill="hold" grpId="1" nodeType="clickEffect">
                                  <p:stCondLst>
                                    <p:cond delay="0"/>
                                  </p:stCondLst>
                                  <p:childTnLst>
                                    <p:anim calcmode="lin" valueType="num">
                                      <p:cBhvr>
                                        <p:cTn id="88" dur="500"/>
                                        <p:tgtEl>
                                          <p:spTgt spid="27807"/>
                                        </p:tgtEl>
                                        <p:attrNameLst>
                                          <p:attrName>ppt_w</p:attrName>
                                        </p:attrNameLst>
                                      </p:cBhvr>
                                      <p:tavLst>
                                        <p:tav tm="0">
                                          <p:val>
                                            <p:strVal val="ppt_w"/>
                                          </p:val>
                                        </p:tav>
                                        <p:tav tm="100000">
                                          <p:val>
                                            <p:fltVal val="0"/>
                                          </p:val>
                                        </p:tav>
                                      </p:tavLst>
                                    </p:anim>
                                    <p:anim calcmode="lin" valueType="num">
                                      <p:cBhvr>
                                        <p:cTn id="89" dur="500"/>
                                        <p:tgtEl>
                                          <p:spTgt spid="27807"/>
                                        </p:tgtEl>
                                        <p:attrNameLst>
                                          <p:attrName>ppt_h</p:attrName>
                                        </p:attrNameLst>
                                      </p:cBhvr>
                                      <p:tavLst>
                                        <p:tav tm="0">
                                          <p:val>
                                            <p:strVal val="ppt_h"/>
                                          </p:val>
                                        </p:tav>
                                        <p:tav tm="100000">
                                          <p:val>
                                            <p:fltVal val="0"/>
                                          </p:val>
                                        </p:tav>
                                      </p:tavLst>
                                    </p:anim>
                                    <p:animEffect transition="out" filter="fade">
                                      <p:cBhvr>
                                        <p:cTn id="90" dur="500"/>
                                        <p:tgtEl>
                                          <p:spTgt spid="27807"/>
                                        </p:tgtEl>
                                      </p:cBhvr>
                                    </p:animEffect>
                                    <p:set>
                                      <p:cBhvr>
                                        <p:cTn id="91" dur="1" fill="hold">
                                          <p:stCondLst>
                                            <p:cond delay="499"/>
                                          </p:stCondLst>
                                        </p:cTn>
                                        <p:tgtEl>
                                          <p:spTgt spid="27807"/>
                                        </p:tgtEl>
                                        <p:attrNameLst>
                                          <p:attrName>style.visibility</p:attrName>
                                        </p:attrNameLst>
                                      </p:cBhvr>
                                      <p:to>
                                        <p:strVal val="hidden"/>
                                      </p:to>
                                    </p:set>
                                  </p:childTnLst>
                                </p:cTn>
                              </p:par>
                              <p:par>
                                <p:cTn id="92" presetID="53" presetClass="entr" presetSubtype="0" fill="hold" nodeType="withEffect">
                                  <p:stCondLst>
                                    <p:cond delay="0"/>
                                  </p:stCondLst>
                                  <p:childTnLst>
                                    <p:set>
                                      <p:cBhvr>
                                        <p:cTn id="93" dur="1" fill="hold">
                                          <p:stCondLst>
                                            <p:cond delay="0"/>
                                          </p:stCondLst>
                                        </p:cTn>
                                        <p:tgtEl>
                                          <p:spTgt spid="27792"/>
                                        </p:tgtEl>
                                        <p:attrNameLst>
                                          <p:attrName>style.visibility</p:attrName>
                                        </p:attrNameLst>
                                      </p:cBhvr>
                                      <p:to>
                                        <p:strVal val="visible"/>
                                      </p:to>
                                    </p:set>
                                    <p:anim calcmode="lin" valueType="num">
                                      <p:cBhvr>
                                        <p:cTn id="94" dur="500" fill="hold"/>
                                        <p:tgtEl>
                                          <p:spTgt spid="27792"/>
                                        </p:tgtEl>
                                        <p:attrNameLst>
                                          <p:attrName>ppt_w</p:attrName>
                                        </p:attrNameLst>
                                      </p:cBhvr>
                                      <p:tavLst>
                                        <p:tav tm="0">
                                          <p:val>
                                            <p:fltVal val="0"/>
                                          </p:val>
                                        </p:tav>
                                        <p:tav tm="100000">
                                          <p:val>
                                            <p:strVal val="#ppt_w"/>
                                          </p:val>
                                        </p:tav>
                                      </p:tavLst>
                                    </p:anim>
                                    <p:anim calcmode="lin" valueType="num">
                                      <p:cBhvr>
                                        <p:cTn id="95" dur="500" fill="hold"/>
                                        <p:tgtEl>
                                          <p:spTgt spid="27792"/>
                                        </p:tgtEl>
                                        <p:attrNameLst>
                                          <p:attrName>ppt_h</p:attrName>
                                        </p:attrNameLst>
                                      </p:cBhvr>
                                      <p:tavLst>
                                        <p:tav tm="0">
                                          <p:val>
                                            <p:fltVal val="0"/>
                                          </p:val>
                                        </p:tav>
                                        <p:tav tm="100000">
                                          <p:val>
                                            <p:strVal val="#ppt_h"/>
                                          </p:val>
                                        </p:tav>
                                      </p:tavLst>
                                    </p:anim>
                                    <p:animEffect transition="in" filter="fade">
                                      <p:cBhvr>
                                        <p:cTn id="96" dur="500"/>
                                        <p:tgtEl>
                                          <p:spTgt spid="27792"/>
                                        </p:tgtEl>
                                      </p:cBhvr>
                                    </p:animEffect>
                                  </p:childTnLst>
                                </p:cTn>
                              </p:par>
                              <p:par>
                                <p:cTn id="97" presetID="53" presetClass="entr" presetSubtype="0" fill="hold" grpId="0" nodeType="withEffect">
                                  <p:stCondLst>
                                    <p:cond delay="0"/>
                                  </p:stCondLst>
                                  <p:childTnLst>
                                    <p:set>
                                      <p:cBhvr>
                                        <p:cTn id="98" dur="1" fill="hold">
                                          <p:stCondLst>
                                            <p:cond delay="0"/>
                                          </p:stCondLst>
                                        </p:cTn>
                                        <p:tgtEl>
                                          <p:spTgt spid="27802"/>
                                        </p:tgtEl>
                                        <p:attrNameLst>
                                          <p:attrName>style.visibility</p:attrName>
                                        </p:attrNameLst>
                                      </p:cBhvr>
                                      <p:to>
                                        <p:strVal val="visible"/>
                                      </p:to>
                                    </p:set>
                                    <p:anim calcmode="lin" valueType="num">
                                      <p:cBhvr>
                                        <p:cTn id="99" dur="500" fill="hold"/>
                                        <p:tgtEl>
                                          <p:spTgt spid="27802"/>
                                        </p:tgtEl>
                                        <p:attrNameLst>
                                          <p:attrName>ppt_w</p:attrName>
                                        </p:attrNameLst>
                                      </p:cBhvr>
                                      <p:tavLst>
                                        <p:tav tm="0">
                                          <p:val>
                                            <p:fltVal val="0"/>
                                          </p:val>
                                        </p:tav>
                                        <p:tav tm="100000">
                                          <p:val>
                                            <p:strVal val="#ppt_w"/>
                                          </p:val>
                                        </p:tav>
                                      </p:tavLst>
                                    </p:anim>
                                    <p:anim calcmode="lin" valueType="num">
                                      <p:cBhvr>
                                        <p:cTn id="100" dur="500" fill="hold"/>
                                        <p:tgtEl>
                                          <p:spTgt spid="27802"/>
                                        </p:tgtEl>
                                        <p:attrNameLst>
                                          <p:attrName>ppt_h</p:attrName>
                                        </p:attrNameLst>
                                      </p:cBhvr>
                                      <p:tavLst>
                                        <p:tav tm="0">
                                          <p:val>
                                            <p:fltVal val="0"/>
                                          </p:val>
                                        </p:tav>
                                        <p:tav tm="100000">
                                          <p:val>
                                            <p:strVal val="#ppt_h"/>
                                          </p:val>
                                        </p:tav>
                                      </p:tavLst>
                                    </p:anim>
                                    <p:animEffect transition="in" filter="fade">
                                      <p:cBhvr>
                                        <p:cTn id="101" dur="500"/>
                                        <p:tgtEl>
                                          <p:spTgt spid="27802"/>
                                        </p:tgtEl>
                                      </p:cBhvr>
                                    </p:animEffect>
                                  </p:childTnLst>
                                </p:cTn>
                              </p:par>
                            </p:childTnLst>
                          </p:cTn>
                        </p:par>
                      </p:childTnLst>
                    </p:cTn>
                  </p:par>
                </p:childTnLst>
              </p:cTn>
              <p:nextCondLst>
                <p:cond evt="onClick" delay="0">
                  <p:tgtEl>
                    <p:spTgt spid="27720"/>
                  </p:tgtEl>
                </p:cond>
              </p:nextCondLst>
            </p:seq>
            <p:seq concurrent="1" nextAc="seek">
              <p:cTn id="102" restart="whenNotActive" fill="hold" evtFilter="cancelBubble" nodeType="interactiveSeq">
                <p:stCondLst>
                  <p:cond evt="onClick" delay="0">
                    <p:tgtEl>
                      <p:spTgt spid="27721"/>
                    </p:tgtEl>
                  </p:cond>
                </p:stCondLst>
                <p:endSync evt="end" delay="0">
                  <p:rtn val="all"/>
                </p:endSync>
                <p:childTnLst>
                  <p:par>
                    <p:cTn id="103" fill="hold" nodeType="clickPar">
                      <p:stCondLst>
                        <p:cond delay="0"/>
                      </p:stCondLst>
                      <p:childTnLst>
                        <p:par>
                          <p:cTn id="104" fill="hold" nodeType="withGroup">
                            <p:stCondLst>
                              <p:cond delay="0"/>
                            </p:stCondLst>
                            <p:childTnLst>
                              <p:par>
                                <p:cTn id="105" presetID="53" presetClass="entr" presetSubtype="0" fill="hold" grpId="0" nodeType="clickEffect">
                                  <p:stCondLst>
                                    <p:cond delay="0"/>
                                  </p:stCondLst>
                                  <p:childTnLst>
                                    <p:set>
                                      <p:cBhvr>
                                        <p:cTn id="106" dur="1" fill="hold">
                                          <p:stCondLst>
                                            <p:cond delay="0"/>
                                          </p:stCondLst>
                                        </p:cTn>
                                        <p:tgtEl>
                                          <p:spTgt spid="27808"/>
                                        </p:tgtEl>
                                        <p:attrNameLst>
                                          <p:attrName>style.visibility</p:attrName>
                                        </p:attrNameLst>
                                      </p:cBhvr>
                                      <p:to>
                                        <p:strVal val="visible"/>
                                      </p:to>
                                    </p:set>
                                    <p:anim calcmode="lin" valueType="num">
                                      <p:cBhvr>
                                        <p:cTn id="107" dur="500" fill="hold"/>
                                        <p:tgtEl>
                                          <p:spTgt spid="27808"/>
                                        </p:tgtEl>
                                        <p:attrNameLst>
                                          <p:attrName>ppt_w</p:attrName>
                                        </p:attrNameLst>
                                      </p:cBhvr>
                                      <p:tavLst>
                                        <p:tav tm="0">
                                          <p:val>
                                            <p:fltVal val="0"/>
                                          </p:val>
                                        </p:tav>
                                        <p:tav tm="100000">
                                          <p:val>
                                            <p:strVal val="#ppt_w"/>
                                          </p:val>
                                        </p:tav>
                                      </p:tavLst>
                                    </p:anim>
                                    <p:anim calcmode="lin" valueType="num">
                                      <p:cBhvr>
                                        <p:cTn id="108" dur="500" fill="hold"/>
                                        <p:tgtEl>
                                          <p:spTgt spid="27808"/>
                                        </p:tgtEl>
                                        <p:attrNameLst>
                                          <p:attrName>ppt_h</p:attrName>
                                        </p:attrNameLst>
                                      </p:cBhvr>
                                      <p:tavLst>
                                        <p:tav tm="0">
                                          <p:val>
                                            <p:fltVal val="0"/>
                                          </p:val>
                                        </p:tav>
                                        <p:tav tm="100000">
                                          <p:val>
                                            <p:strVal val="#ppt_h"/>
                                          </p:val>
                                        </p:tav>
                                      </p:tavLst>
                                    </p:anim>
                                    <p:animEffect transition="in" filter="fade">
                                      <p:cBhvr>
                                        <p:cTn id="109" dur="500"/>
                                        <p:tgtEl>
                                          <p:spTgt spid="27808"/>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53" presetClass="exit" presetSubtype="0" fill="hold" grpId="1" nodeType="clickEffect">
                                  <p:stCondLst>
                                    <p:cond delay="0"/>
                                  </p:stCondLst>
                                  <p:childTnLst>
                                    <p:anim calcmode="lin" valueType="num">
                                      <p:cBhvr>
                                        <p:cTn id="113" dur="500"/>
                                        <p:tgtEl>
                                          <p:spTgt spid="27808"/>
                                        </p:tgtEl>
                                        <p:attrNameLst>
                                          <p:attrName>ppt_w</p:attrName>
                                        </p:attrNameLst>
                                      </p:cBhvr>
                                      <p:tavLst>
                                        <p:tav tm="0">
                                          <p:val>
                                            <p:strVal val="ppt_w"/>
                                          </p:val>
                                        </p:tav>
                                        <p:tav tm="100000">
                                          <p:val>
                                            <p:fltVal val="0"/>
                                          </p:val>
                                        </p:tav>
                                      </p:tavLst>
                                    </p:anim>
                                    <p:anim calcmode="lin" valueType="num">
                                      <p:cBhvr>
                                        <p:cTn id="114" dur="500"/>
                                        <p:tgtEl>
                                          <p:spTgt spid="27808"/>
                                        </p:tgtEl>
                                        <p:attrNameLst>
                                          <p:attrName>ppt_h</p:attrName>
                                        </p:attrNameLst>
                                      </p:cBhvr>
                                      <p:tavLst>
                                        <p:tav tm="0">
                                          <p:val>
                                            <p:strVal val="ppt_h"/>
                                          </p:val>
                                        </p:tav>
                                        <p:tav tm="100000">
                                          <p:val>
                                            <p:fltVal val="0"/>
                                          </p:val>
                                        </p:tav>
                                      </p:tavLst>
                                    </p:anim>
                                    <p:animEffect transition="out" filter="fade">
                                      <p:cBhvr>
                                        <p:cTn id="115" dur="500"/>
                                        <p:tgtEl>
                                          <p:spTgt spid="27808"/>
                                        </p:tgtEl>
                                      </p:cBhvr>
                                    </p:animEffect>
                                    <p:set>
                                      <p:cBhvr>
                                        <p:cTn id="116" dur="1" fill="hold">
                                          <p:stCondLst>
                                            <p:cond delay="499"/>
                                          </p:stCondLst>
                                        </p:cTn>
                                        <p:tgtEl>
                                          <p:spTgt spid="27808"/>
                                        </p:tgtEl>
                                        <p:attrNameLst>
                                          <p:attrName>style.visibility</p:attrName>
                                        </p:attrNameLst>
                                      </p:cBhvr>
                                      <p:to>
                                        <p:strVal val="hidden"/>
                                      </p:to>
                                    </p:set>
                                  </p:childTnLst>
                                </p:cTn>
                              </p:par>
                              <p:par>
                                <p:cTn id="117" presetID="53" presetClass="entr" presetSubtype="0" fill="hold" nodeType="withEffect">
                                  <p:stCondLst>
                                    <p:cond delay="0"/>
                                  </p:stCondLst>
                                  <p:childTnLst>
                                    <p:set>
                                      <p:cBhvr>
                                        <p:cTn id="118" dur="1" fill="hold">
                                          <p:stCondLst>
                                            <p:cond delay="0"/>
                                          </p:stCondLst>
                                        </p:cTn>
                                        <p:tgtEl>
                                          <p:spTgt spid="27793"/>
                                        </p:tgtEl>
                                        <p:attrNameLst>
                                          <p:attrName>style.visibility</p:attrName>
                                        </p:attrNameLst>
                                      </p:cBhvr>
                                      <p:to>
                                        <p:strVal val="visible"/>
                                      </p:to>
                                    </p:set>
                                    <p:anim calcmode="lin" valueType="num">
                                      <p:cBhvr>
                                        <p:cTn id="119" dur="500" fill="hold"/>
                                        <p:tgtEl>
                                          <p:spTgt spid="27793"/>
                                        </p:tgtEl>
                                        <p:attrNameLst>
                                          <p:attrName>ppt_w</p:attrName>
                                        </p:attrNameLst>
                                      </p:cBhvr>
                                      <p:tavLst>
                                        <p:tav tm="0">
                                          <p:val>
                                            <p:fltVal val="0"/>
                                          </p:val>
                                        </p:tav>
                                        <p:tav tm="100000">
                                          <p:val>
                                            <p:strVal val="#ppt_w"/>
                                          </p:val>
                                        </p:tav>
                                      </p:tavLst>
                                    </p:anim>
                                    <p:anim calcmode="lin" valueType="num">
                                      <p:cBhvr>
                                        <p:cTn id="120" dur="500" fill="hold"/>
                                        <p:tgtEl>
                                          <p:spTgt spid="27793"/>
                                        </p:tgtEl>
                                        <p:attrNameLst>
                                          <p:attrName>ppt_h</p:attrName>
                                        </p:attrNameLst>
                                      </p:cBhvr>
                                      <p:tavLst>
                                        <p:tav tm="0">
                                          <p:val>
                                            <p:fltVal val="0"/>
                                          </p:val>
                                        </p:tav>
                                        <p:tav tm="100000">
                                          <p:val>
                                            <p:strVal val="#ppt_h"/>
                                          </p:val>
                                        </p:tav>
                                      </p:tavLst>
                                    </p:anim>
                                    <p:animEffect transition="in" filter="fade">
                                      <p:cBhvr>
                                        <p:cTn id="121" dur="500"/>
                                        <p:tgtEl>
                                          <p:spTgt spid="27793"/>
                                        </p:tgtEl>
                                      </p:cBhvr>
                                    </p:animEffect>
                                  </p:childTnLst>
                                </p:cTn>
                              </p:par>
                              <p:par>
                                <p:cTn id="122" presetID="53" presetClass="entr" presetSubtype="0" fill="hold" grpId="0" nodeType="withEffect">
                                  <p:stCondLst>
                                    <p:cond delay="0"/>
                                  </p:stCondLst>
                                  <p:childTnLst>
                                    <p:set>
                                      <p:cBhvr>
                                        <p:cTn id="123" dur="1" fill="hold">
                                          <p:stCondLst>
                                            <p:cond delay="0"/>
                                          </p:stCondLst>
                                        </p:cTn>
                                        <p:tgtEl>
                                          <p:spTgt spid="27803"/>
                                        </p:tgtEl>
                                        <p:attrNameLst>
                                          <p:attrName>style.visibility</p:attrName>
                                        </p:attrNameLst>
                                      </p:cBhvr>
                                      <p:to>
                                        <p:strVal val="visible"/>
                                      </p:to>
                                    </p:set>
                                    <p:anim calcmode="lin" valueType="num">
                                      <p:cBhvr>
                                        <p:cTn id="124" dur="500" fill="hold"/>
                                        <p:tgtEl>
                                          <p:spTgt spid="27803"/>
                                        </p:tgtEl>
                                        <p:attrNameLst>
                                          <p:attrName>ppt_w</p:attrName>
                                        </p:attrNameLst>
                                      </p:cBhvr>
                                      <p:tavLst>
                                        <p:tav tm="0">
                                          <p:val>
                                            <p:fltVal val="0"/>
                                          </p:val>
                                        </p:tav>
                                        <p:tav tm="100000">
                                          <p:val>
                                            <p:strVal val="#ppt_w"/>
                                          </p:val>
                                        </p:tav>
                                      </p:tavLst>
                                    </p:anim>
                                    <p:anim calcmode="lin" valueType="num">
                                      <p:cBhvr>
                                        <p:cTn id="125" dur="500" fill="hold"/>
                                        <p:tgtEl>
                                          <p:spTgt spid="27803"/>
                                        </p:tgtEl>
                                        <p:attrNameLst>
                                          <p:attrName>ppt_h</p:attrName>
                                        </p:attrNameLst>
                                      </p:cBhvr>
                                      <p:tavLst>
                                        <p:tav tm="0">
                                          <p:val>
                                            <p:fltVal val="0"/>
                                          </p:val>
                                        </p:tav>
                                        <p:tav tm="100000">
                                          <p:val>
                                            <p:strVal val="#ppt_h"/>
                                          </p:val>
                                        </p:tav>
                                      </p:tavLst>
                                    </p:anim>
                                    <p:animEffect transition="in" filter="fade">
                                      <p:cBhvr>
                                        <p:cTn id="126" dur="500"/>
                                        <p:tgtEl>
                                          <p:spTgt spid="27803"/>
                                        </p:tgtEl>
                                      </p:cBhvr>
                                    </p:animEffect>
                                  </p:childTnLst>
                                </p:cTn>
                              </p:par>
                            </p:childTnLst>
                          </p:cTn>
                        </p:par>
                      </p:childTnLst>
                    </p:cTn>
                  </p:par>
                </p:childTnLst>
              </p:cTn>
              <p:nextCondLst>
                <p:cond evt="onClick" delay="0">
                  <p:tgtEl>
                    <p:spTgt spid="27721"/>
                  </p:tgtEl>
                </p:cond>
              </p:nextCondLst>
            </p:seq>
            <p:seq concurrent="1" nextAc="seek">
              <p:cTn id="127" restart="whenNotActive" fill="hold" evtFilter="cancelBubble" nodeType="interactiveSeq">
                <p:stCondLst>
                  <p:cond evt="onClick" delay="0">
                    <p:tgtEl>
                      <p:spTgt spid="27722"/>
                    </p:tgtEl>
                  </p:cond>
                </p:stCondLst>
                <p:endSync evt="end" delay="0">
                  <p:rtn val="all"/>
                </p:endSync>
                <p:childTnLst>
                  <p:par>
                    <p:cTn id="128" fill="hold" nodeType="clickPar">
                      <p:stCondLst>
                        <p:cond delay="0"/>
                      </p:stCondLst>
                      <p:childTnLst>
                        <p:par>
                          <p:cTn id="129" fill="hold" nodeType="withGroup">
                            <p:stCondLst>
                              <p:cond delay="0"/>
                            </p:stCondLst>
                            <p:childTnLst>
                              <p:par>
                                <p:cTn id="130" presetID="53" presetClass="entr" presetSubtype="0" fill="hold" grpId="0" nodeType="clickEffect">
                                  <p:stCondLst>
                                    <p:cond delay="0"/>
                                  </p:stCondLst>
                                  <p:childTnLst>
                                    <p:set>
                                      <p:cBhvr>
                                        <p:cTn id="131" dur="1" fill="hold">
                                          <p:stCondLst>
                                            <p:cond delay="0"/>
                                          </p:stCondLst>
                                        </p:cTn>
                                        <p:tgtEl>
                                          <p:spTgt spid="27809"/>
                                        </p:tgtEl>
                                        <p:attrNameLst>
                                          <p:attrName>style.visibility</p:attrName>
                                        </p:attrNameLst>
                                      </p:cBhvr>
                                      <p:to>
                                        <p:strVal val="visible"/>
                                      </p:to>
                                    </p:set>
                                    <p:anim calcmode="lin" valueType="num">
                                      <p:cBhvr>
                                        <p:cTn id="132" dur="500" fill="hold"/>
                                        <p:tgtEl>
                                          <p:spTgt spid="27809"/>
                                        </p:tgtEl>
                                        <p:attrNameLst>
                                          <p:attrName>ppt_w</p:attrName>
                                        </p:attrNameLst>
                                      </p:cBhvr>
                                      <p:tavLst>
                                        <p:tav tm="0">
                                          <p:val>
                                            <p:fltVal val="0"/>
                                          </p:val>
                                        </p:tav>
                                        <p:tav tm="100000">
                                          <p:val>
                                            <p:strVal val="#ppt_w"/>
                                          </p:val>
                                        </p:tav>
                                      </p:tavLst>
                                    </p:anim>
                                    <p:anim calcmode="lin" valueType="num">
                                      <p:cBhvr>
                                        <p:cTn id="133" dur="500" fill="hold"/>
                                        <p:tgtEl>
                                          <p:spTgt spid="27809"/>
                                        </p:tgtEl>
                                        <p:attrNameLst>
                                          <p:attrName>ppt_h</p:attrName>
                                        </p:attrNameLst>
                                      </p:cBhvr>
                                      <p:tavLst>
                                        <p:tav tm="0">
                                          <p:val>
                                            <p:fltVal val="0"/>
                                          </p:val>
                                        </p:tav>
                                        <p:tav tm="100000">
                                          <p:val>
                                            <p:strVal val="#ppt_h"/>
                                          </p:val>
                                        </p:tav>
                                      </p:tavLst>
                                    </p:anim>
                                    <p:animEffect transition="in" filter="fade">
                                      <p:cBhvr>
                                        <p:cTn id="134" dur="500"/>
                                        <p:tgtEl>
                                          <p:spTgt spid="27809"/>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53" presetClass="exit" presetSubtype="0" fill="hold" grpId="1" nodeType="clickEffect">
                                  <p:stCondLst>
                                    <p:cond delay="0"/>
                                  </p:stCondLst>
                                  <p:childTnLst>
                                    <p:anim calcmode="lin" valueType="num">
                                      <p:cBhvr>
                                        <p:cTn id="138" dur="500"/>
                                        <p:tgtEl>
                                          <p:spTgt spid="27809"/>
                                        </p:tgtEl>
                                        <p:attrNameLst>
                                          <p:attrName>ppt_w</p:attrName>
                                        </p:attrNameLst>
                                      </p:cBhvr>
                                      <p:tavLst>
                                        <p:tav tm="0">
                                          <p:val>
                                            <p:strVal val="ppt_w"/>
                                          </p:val>
                                        </p:tav>
                                        <p:tav tm="100000">
                                          <p:val>
                                            <p:fltVal val="0"/>
                                          </p:val>
                                        </p:tav>
                                      </p:tavLst>
                                    </p:anim>
                                    <p:anim calcmode="lin" valueType="num">
                                      <p:cBhvr>
                                        <p:cTn id="139" dur="500"/>
                                        <p:tgtEl>
                                          <p:spTgt spid="27809"/>
                                        </p:tgtEl>
                                        <p:attrNameLst>
                                          <p:attrName>ppt_h</p:attrName>
                                        </p:attrNameLst>
                                      </p:cBhvr>
                                      <p:tavLst>
                                        <p:tav tm="0">
                                          <p:val>
                                            <p:strVal val="ppt_h"/>
                                          </p:val>
                                        </p:tav>
                                        <p:tav tm="100000">
                                          <p:val>
                                            <p:fltVal val="0"/>
                                          </p:val>
                                        </p:tav>
                                      </p:tavLst>
                                    </p:anim>
                                    <p:animEffect transition="out" filter="fade">
                                      <p:cBhvr>
                                        <p:cTn id="140" dur="500"/>
                                        <p:tgtEl>
                                          <p:spTgt spid="27809"/>
                                        </p:tgtEl>
                                      </p:cBhvr>
                                    </p:animEffect>
                                    <p:set>
                                      <p:cBhvr>
                                        <p:cTn id="141" dur="1" fill="hold">
                                          <p:stCondLst>
                                            <p:cond delay="499"/>
                                          </p:stCondLst>
                                        </p:cTn>
                                        <p:tgtEl>
                                          <p:spTgt spid="27809"/>
                                        </p:tgtEl>
                                        <p:attrNameLst>
                                          <p:attrName>style.visibility</p:attrName>
                                        </p:attrNameLst>
                                      </p:cBhvr>
                                      <p:to>
                                        <p:strVal val="hidden"/>
                                      </p:to>
                                    </p:set>
                                  </p:childTnLst>
                                </p:cTn>
                              </p:par>
                              <p:par>
                                <p:cTn id="142" presetID="53" presetClass="entr" presetSubtype="0" fill="hold" nodeType="withEffect">
                                  <p:stCondLst>
                                    <p:cond delay="0"/>
                                  </p:stCondLst>
                                  <p:childTnLst>
                                    <p:set>
                                      <p:cBhvr>
                                        <p:cTn id="143" dur="1" fill="hold">
                                          <p:stCondLst>
                                            <p:cond delay="0"/>
                                          </p:stCondLst>
                                        </p:cTn>
                                        <p:tgtEl>
                                          <p:spTgt spid="27794"/>
                                        </p:tgtEl>
                                        <p:attrNameLst>
                                          <p:attrName>style.visibility</p:attrName>
                                        </p:attrNameLst>
                                      </p:cBhvr>
                                      <p:to>
                                        <p:strVal val="visible"/>
                                      </p:to>
                                    </p:set>
                                    <p:anim calcmode="lin" valueType="num">
                                      <p:cBhvr>
                                        <p:cTn id="144" dur="500" fill="hold"/>
                                        <p:tgtEl>
                                          <p:spTgt spid="27794"/>
                                        </p:tgtEl>
                                        <p:attrNameLst>
                                          <p:attrName>ppt_w</p:attrName>
                                        </p:attrNameLst>
                                      </p:cBhvr>
                                      <p:tavLst>
                                        <p:tav tm="0">
                                          <p:val>
                                            <p:fltVal val="0"/>
                                          </p:val>
                                        </p:tav>
                                        <p:tav tm="100000">
                                          <p:val>
                                            <p:strVal val="#ppt_w"/>
                                          </p:val>
                                        </p:tav>
                                      </p:tavLst>
                                    </p:anim>
                                    <p:anim calcmode="lin" valueType="num">
                                      <p:cBhvr>
                                        <p:cTn id="145" dur="500" fill="hold"/>
                                        <p:tgtEl>
                                          <p:spTgt spid="27794"/>
                                        </p:tgtEl>
                                        <p:attrNameLst>
                                          <p:attrName>ppt_h</p:attrName>
                                        </p:attrNameLst>
                                      </p:cBhvr>
                                      <p:tavLst>
                                        <p:tav tm="0">
                                          <p:val>
                                            <p:fltVal val="0"/>
                                          </p:val>
                                        </p:tav>
                                        <p:tav tm="100000">
                                          <p:val>
                                            <p:strVal val="#ppt_h"/>
                                          </p:val>
                                        </p:tav>
                                      </p:tavLst>
                                    </p:anim>
                                    <p:animEffect transition="in" filter="fade">
                                      <p:cBhvr>
                                        <p:cTn id="146" dur="500"/>
                                        <p:tgtEl>
                                          <p:spTgt spid="27794"/>
                                        </p:tgtEl>
                                      </p:cBhvr>
                                    </p:animEffect>
                                  </p:childTnLst>
                                </p:cTn>
                              </p:par>
                              <p:par>
                                <p:cTn id="147" presetID="53" presetClass="entr" presetSubtype="0" fill="hold" grpId="0" nodeType="withEffect">
                                  <p:stCondLst>
                                    <p:cond delay="0"/>
                                  </p:stCondLst>
                                  <p:childTnLst>
                                    <p:set>
                                      <p:cBhvr>
                                        <p:cTn id="148" dur="1" fill="hold">
                                          <p:stCondLst>
                                            <p:cond delay="0"/>
                                          </p:stCondLst>
                                        </p:cTn>
                                        <p:tgtEl>
                                          <p:spTgt spid="27804"/>
                                        </p:tgtEl>
                                        <p:attrNameLst>
                                          <p:attrName>style.visibility</p:attrName>
                                        </p:attrNameLst>
                                      </p:cBhvr>
                                      <p:to>
                                        <p:strVal val="visible"/>
                                      </p:to>
                                    </p:set>
                                    <p:anim calcmode="lin" valueType="num">
                                      <p:cBhvr>
                                        <p:cTn id="149" dur="500" fill="hold"/>
                                        <p:tgtEl>
                                          <p:spTgt spid="27804"/>
                                        </p:tgtEl>
                                        <p:attrNameLst>
                                          <p:attrName>ppt_w</p:attrName>
                                        </p:attrNameLst>
                                      </p:cBhvr>
                                      <p:tavLst>
                                        <p:tav tm="0">
                                          <p:val>
                                            <p:fltVal val="0"/>
                                          </p:val>
                                        </p:tav>
                                        <p:tav tm="100000">
                                          <p:val>
                                            <p:strVal val="#ppt_w"/>
                                          </p:val>
                                        </p:tav>
                                      </p:tavLst>
                                    </p:anim>
                                    <p:anim calcmode="lin" valueType="num">
                                      <p:cBhvr>
                                        <p:cTn id="150" dur="500" fill="hold"/>
                                        <p:tgtEl>
                                          <p:spTgt spid="27804"/>
                                        </p:tgtEl>
                                        <p:attrNameLst>
                                          <p:attrName>ppt_h</p:attrName>
                                        </p:attrNameLst>
                                      </p:cBhvr>
                                      <p:tavLst>
                                        <p:tav tm="0">
                                          <p:val>
                                            <p:fltVal val="0"/>
                                          </p:val>
                                        </p:tav>
                                        <p:tav tm="100000">
                                          <p:val>
                                            <p:strVal val="#ppt_h"/>
                                          </p:val>
                                        </p:tav>
                                      </p:tavLst>
                                    </p:anim>
                                    <p:animEffect transition="in" filter="fade">
                                      <p:cBhvr>
                                        <p:cTn id="151" dur="500"/>
                                        <p:tgtEl>
                                          <p:spTgt spid="27804"/>
                                        </p:tgtEl>
                                      </p:cBhvr>
                                    </p:animEffect>
                                  </p:childTnLst>
                                </p:cTn>
                              </p:par>
                            </p:childTnLst>
                          </p:cTn>
                        </p:par>
                      </p:childTnLst>
                    </p:cTn>
                  </p:par>
                </p:childTnLst>
              </p:cTn>
              <p:nextCondLst>
                <p:cond evt="onClick" delay="0">
                  <p:tgtEl>
                    <p:spTgt spid="27722"/>
                  </p:tgtEl>
                </p:cond>
              </p:nextCondLst>
            </p:seq>
            <p:seq concurrent="1" nextAc="seek">
              <p:cTn id="152" restart="whenNotActive" fill="hold" evtFilter="cancelBubble" nodeType="interactiveSeq">
                <p:stCondLst>
                  <p:cond evt="onClick" delay="0">
                    <p:tgtEl>
                      <p:spTgt spid="27723"/>
                    </p:tgtEl>
                  </p:cond>
                </p:stCondLst>
                <p:endSync evt="end" delay="0">
                  <p:rtn val="all"/>
                </p:endSync>
                <p:childTnLst>
                  <p:par>
                    <p:cTn id="153" fill="hold" nodeType="clickPar">
                      <p:stCondLst>
                        <p:cond delay="0"/>
                      </p:stCondLst>
                      <p:childTnLst>
                        <p:par>
                          <p:cTn id="154" fill="hold" nodeType="withGroup">
                            <p:stCondLst>
                              <p:cond delay="0"/>
                            </p:stCondLst>
                            <p:childTnLst>
                              <p:par>
                                <p:cTn id="155" presetID="53" presetClass="entr" presetSubtype="0" fill="hold" grpId="0" nodeType="clickEffect">
                                  <p:stCondLst>
                                    <p:cond delay="0"/>
                                  </p:stCondLst>
                                  <p:childTnLst>
                                    <p:set>
                                      <p:cBhvr>
                                        <p:cTn id="156" dur="1" fill="hold">
                                          <p:stCondLst>
                                            <p:cond delay="0"/>
                                          </p:stCondLst>
                                        </p:cTn>
                                        <p:tgtEl>
                                          <p:spTgt spid="27810"/>
                                        </p:tgtEl>
                                        <p:attrNameLst>
                                          <p:attrName>style.visibility</p:attrName>
                                        </p:attrNameLst>
                                      </p:cBhvr>
                                      <p:to>
                                        <p:strVal val="visible"/>
                                      </p:to>
                                    </p:set>
                                    <p:anim calcmode="lin" valueType="num">
                                      <p:cBhvr>
                                        <p:cTn id="157" dur="500" fill="hold"/>
                                        <p:tgtEl>
                                          <p:spTgt spid="27810"/>
                                        </p:tgtEl>
                                        <p:attrNameLst>
                                          <p:attrName>ppt_w</p:attrName>
                                        </p:attrNameLst>
                                      </p:cBhvr>
                                      <p:tavLst>
                                        <p:tav tm="0">
                                          <p:val>
                                            <p:fltVal val="0"/>
                                          </p:val>
                                        </p:tav>
                                        <p:tav tm="100000">
                                          <p:val>
                                            <p:strVal val="#ppt_w"/>
                                          </p:val>
                                        </p:tav>
                                      </p:tavLst>
                                    </p:anim>
                                    <p:anim calcmode="lin" valueType="num">
                                      <p:cBhvr>
                                        <p:cTn id="158" dur="500" fill="hold"/>
                                        <p:tgtEl>
                                          <p:spTgt spid="27810"/>
                                        </p:tgtEl>
                                        <p:attrNameLst>
                                          <p:attrName>ppt_h</p:attrName>
                                        </p:attrNameLst>
                                      </p:cBhvr>
                                      <p:tavLst>
                                        <p:tav tm="0">
                                          <p:val>
                                            <p:fltVal val="0"/>
                                          </p:val>
                                        </p:tav>
                                        <p:tav tm="100000">
                                          <p:val>
                                            <p:strVal val="#ppt_h"/>
                                          </p:val>
                                        </p:tav>
                                      </p:tavLst>
                                    </p:anim>
                                    <p:animEffect transition="in" filter="fade">
                                      <p:cBhvr>
                                        <p:cTn id="159" dur="500"/>
                                        <p:tgtEl>
                                          <p:spTgt spid="27810"/>
                                        </p:tgtEl>
                                      </p:cBhvr>
                                    </p:animEffec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53" presetClass="exit" presetSubtype="0" fill="hold" grpId="1" nodeType="clickEffect">
                                  <p:stCondLst>
                                    <p:cond delay="0"/>
                                  </p:stCondLst>
                                  <p:childTnLst>
                                    <p:anim calcmode="lin" valueType="num">
                                      <p:cBhvr>
                                        <p:cTn id="163" dur="500"/>
                                        <p:tgtEl>
                                          <p:spTgt spid="27810"/>
                                        </p:tgtEl>
                                        <p:attrNameLst>
                                          <p:attrName>ppt_w</p:attrName>
                                        </p:attrNameLst>
                                      </p:cBhvr>
                                      <p:tavLst>
                                        <p:tav tm="0">
                                          <p:val>
                                            <p:strVal val="ppt_w"/>
                                          </p:val>
                                        </p:tav>
                                        <p:tav tm="100000">
                                          <p:val>
                                            <p:fltVal val="0"/>
                                          </p:val>
                                        </p:tav>
                                      </p:tavLst>
                                    </p:anim>
                                    <p:anim calcmode="lin" valueType="num">
                                      <p:cBhvr>
                                        <p:cTn id="164" dur="500"/>
                                        <p:tgtEl>
                                          <p:spTgt spid="27810"/>
                                        </p:tgtEl>
                                        <p:attrNameLst>
                                          <p:attrName>ppt_h</p:attrName>
                                        </p:attrNameLst>
                                      </p:cBhvr>
                                      <p:tavLst>
                                        <p:tav tm="0">
                                          <p:val>
                                            <p:strVal val="ppt_h"/>
                                          </p:val>
                                        </p:tav>
                                        <p:tav tm="100000">
                                          <p:val>
                                            <p:fltVal val="0"/>
                                          </p:val>
                                        </p:tav>
                                      </p:tavLst>
                                    </p:anim>
                                    <p:animEffect transition="out" filter="fade">
                                      <p:cBhvr>
                                        <p:cTn id="165" dur="500"/>
                                        <p:tgtEl>
                                          <p:spTgt spid="27810"/>
                                        </p:tgtEl>
                                      </p:cBhvr>
                                    </p:animEffect>
                                    <p:set>
                                      <p:cBhvr>
                                        <p:cTn id="166" dur="1" fill="hold">
                                          <p:stCondLst>
                                            <p:cond delay="499"/>
                                          </p:stCondLst>
                                        </p:cTn>
                                        <p:tgtEl>
                                          <p:spTgt spid="27810"/>
                                        </p:tgtEl>
                                        <p:attrNameLst>
                                          <p:attrName>style.visibility</p:attrName>
                                        </p:attrNameLst>
                                      </p:cBhvr>
                                      <p:to>
                                        <p:strVal val="hidden"/>
                                      </p:to>
                                    </p:set>
                                  </p:childTnLst>
                                </p:cTn>
                              </p:par>
                              <p:par>
                                <p:cTn id="167" presetID="53" presetClass="entr" presetSubtype="0" fill="hold" nodeType="withEffect">
                                  <p:stCondLst>
                                    <p:cond delay="0"/>
                                  </p:stCondLst>
                                  <p:childTnLst>
                                    <p:set>
                                      <p:cBhvr>
                                        <p:cTn id="168" dur="1" fill="hold">
                                          <p:stCondLst>
                                            <p:cond delay="0"/>
                                          </p:stCondLst>
                                        </p:cTn>
                                        <p:tgtEl>
                                          <p:spTgt spid="27795"/>
                                        </p:tgtEl>
                                        <p:attrNameLst>
                                          <p:attrName>style.visibility</p:attrName>
                                        </p:attrNameLst>
                                      </p:cBhvr>
                                      <p:to>
                                        <p:strVal val="visible"/>
                                      </p:to>
                                    </p:set>
                                    <p:anim calcmode="lin" valueType="num">
                                      <p:cBhvr>
                                        <p:cTn id="169" dur="500" fill="hold"/>
                                        <p:tgtEl>
                                          <p:spTgt spid="27795"/>
                                        </p:tgtEl>
                                        <p:attrNameLst>
                                          <p:attrName>ppt_w</p:attrName>
                                        </p:attrNameLst>
                                      </p:cBhvr>
                                      <p:tavLst>
                                        <p:tav tm="0">
                                          <p:val>
                                            <p:fltVal val="0"/>
                                          </p:val>
                                        </p:tav>
                                        <p:tav tm="100000">
                                          <p:val>
                                            <p:strVal val="#ppt_w"/>
                                          </p:val>
                                        </p:tav>
                                      </p:tavLst>
                                    </p:anim>
                                    <p:anim calcmode="lin" valueType="num">
                                      <p:cBhvr>
                                        <p:cTn id="170" dur="500" fill="hold"/>
                                        <p:tgtEl>
                                          <p:spTgt spid="27795"/>
                                        </p:tgtEl>
                                        <p:attrNameLst>
                                          <p:attrName>ppt_h</p:attrName>
                                        </p:attrNameLst>
                                      </p:cBhvr>
                                      <p:tavLst>
                                        <p:tav tm="0">
                                          <p:val>
                                            <p:fltVal val="0"/>
                                          </p:val>
                                        </p:tav>
                                        <p:tav tm="100000">
                                          <p:val>
                                            <p:strVal val="#ppt_h"/>
                                          </p:val>
                                        </p:tav>
                                      </p:tavLst>
                                    </p:anim>
                                    <p:animEffect transition="in" filter="fade">
                                      <p:cBhvr>
                                        <p:cTn id="171" dur="500"/>
                                        <p:tgtEl>
                                          <p:spTgt spid="27795"/>
                                        </p:tgtEl>
                                      </p:cBhvr>
                                    </p:animEffect>
                                  </p:childTnLst>
                                </p:cTn>
                              </p:par>
                              <p:par>
                                <p:cTn id="172" presetID="53" presetClass="entr" presetSubtype="0" fill="hold" grpId="0" nodeType="withEffect">
                                  <p:stCondLst>
                                    <p:cond delay="0"/>
                                  </p:stCondLst>
                                  <p:childTnLst>
                                    <p:set>
                                      <p:cBhvr>
                                        <p:cTn id="173" dur="1" fill="hold">
                                          <p:stCondLst>
                                            <p:cond delay="0"/>
                                          </p:stCondLst>
                                        </p:cTn>
                                        <p:tgtEl>
                                          <p:spTgt spid="27805"/>
                                        </p:tgtEl>
                                        <p:attrNameLst>
                                          <p:attrName>style.visibility</p:attrName>
                                        </p:attrNameLst>
                                      </p:cBhvr>
                                      <p:to>
                                        <p:strVal val="visible"/>
                                      </p:to>
                                    </p:set>
                                    <p:anim calcmode="lin" valueType="num">
                                      <p:cBhvr>
                                        <p:cTn id="174" dur="500" fill="hold"/>
                                        <p:tgtEl>
                                          <p:spTgt spid="27805"/>
                                        </p:tgtEl>
                                        <p:attrNameLst>
                                          <p:attrName>ppt_w</p:attrName>
                                        </p:attrNameLst>
                                      </p:cBhvr>
                                      <p:tavLst>
                                        <p:tav tm="0">
                                          <p:val>
                                            <p:fltVal val="0"/>
                                          </p:val>
                                        </p:tav>
                                        <p:tav tm="100000">
                                          <p:val>
                                            <p:strVal val="#ppt_w"/>
                                          </p:val>
                                        </p:tav>
                                      </p:tavLst>
                                    </p:anim>
                                    <p:anim calcmode="lin" valueType="num">
                                      <p:cBhvr>
                                        <p:cTn id="175" dur="500" fill="hold"/>
                                        <p:tgtEl>
                                          <p:spTgt spid="27805"/>
                                        </p:tgtEl>
                                        <p:attrNameLst>
                                          <p:attrName>ppt_h</p:attrName>
                                        </p:attrNameLst>
                                      </p:cBhvr>
                                      <p:tavLst>
                                        <p:tav tm="0">
                                          <p:val>
                                            <p:fltVal val="0"/>
                                          </p:val>
                                        </p:tav>
                                        <p:tav tm="100000">
                                          <p:val>
                                            <p:strVal val="#ppt_h"/>
                                          </p:val>
                                        </p:tav>
                                      </p:tavLst>
                                    </p:anim>
                                    <p:animEffect transition="in" filter="fade">
                                      <p:cBhvr>
                                        <p:cTn id="176" dur="500"/>
                                        <p:tgtEl>
                                          <p:spTgt spid="27805"/>
                                        </p:tgtEl>
                                      </p:cBhvr>
                                    </p:animEffect>
                                  </p:childTnLst>
                                </p:cTn>
                              </p:par>
                            </p:childTnLst>
                          </p:cTn>
                        </p:par>
                      </p:childTnLst>
                    </p:cTn>
                  </p:par>
                </p:childTnLst>
              </p:cTn>
              <p:nextCondLst>
                <p:cond evt="onClick" delay="0">
                  <p:tgtEl>
                    <p:spTgt spid="27723"/>
                  </p:tgtEl>
                </p:cond>
              </p:nextCondLst>
            </p:seq>
          </p:childTnLst>
        </p:cTn>
      </p:par>
    </p:tnLst>
    <p:bldLst>
      <p:bldP spid="27799" grpId="0"/>
      <p:bldP spid="27799" grpId="1"/>
      <p:bldP spid="27800" grpId="0" animBg="1"/>
      <p:bldP spid="27801" grpId="0" animBg="1"/>
      <p:bldP spid="27802" grpId="0" animBg="1"/>
      <p:bldP spid="27803" grpId="0" animBg="1"/>
      <p:bldP spid="27804" grpId="0" animBg="1"/>
      <p:bldP spid="27805" grpId="0" animBg="1"/>
      <p:bldP spid="27806" grpId="0"/>
      <p:bldP spid="27806" grpId="1"/>
      <p:bldP spid="27807" grpId="0"/>
      <p:bldP spid="27807" grpId="1"/>
      <p:bldP spid="27808" grpId="0"/>
      <p:bldP spid="27808" grpId="1"/>
      <p:bldP spid="27809" grpId="0"/>
      <p:bldP spid="27809" grpId="1"/>
      <p:bldP spid="27810" grpId="0"/>
      <p:bldP spid="27810" grpId="1"/>
      <p:bldP spid="278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0F1A39BF-BCE9-4C10-BFBB-F9919725A7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78813" cy="695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a:xfrm>
            <a:off x="3687166" y="2378500"/>
            <a:ext cx="4316506" cy="0"/>
          </a:xfrm>
          <a:prstGeom prst="line">
            <a:avLst/>
          </a:prstGeom>
          <a:ln>
            <a:solidFill>
              <a:schemeClr val="bg1"/>
            </a:solidFill>
          </a:ln>
        </p:spPr>
        <p:style>
          <a:lnRef idx="1">
            <a:schemeClr val="accent2"/>
          </a:lnRef>
          <a:fillRef idx="0">
            <a:schemeClr val="accent2"/>
          </a:fillRef>
          <a:effectRef idx="0">
            <a:schemeClr val="accent2"/>
          </a:effectRef>
          <a:fontRef idx="minor">
            <a:schemeClr val="tx1"/>
          </a:fontRef>
        </p:style>
      </p:cxnSp>
      <p:sp>
        <p:nvSpPr>
          <p:cNvPr id="2" name="TextBox 1"/>
          <p:cNvSpPr txBox="1"/>
          <p:nvPr/>
        </p:nvSpPr>
        <p:spPr>
          <a:xfrm>
            <a:off x="2424230" y="630383"/>
            <a:ext cx="7100047" cy="1569660"/>
          </a:xfrm>
          <a:prstGeom prst="rect">
            <a:avLst/>
          </a:prstGeom>
          <a:noFill/>
        </p:spPr>
        <p:txBody>
          <a:bodyPr wrap="square" rtlCol="0">
            <a:spAutoFit/>
          </a:bodyPr>
          <a:lstStyle/>
          <a:p>
            <a:pPr algn="ctr">
              <a:lnSpc>
                <a:spcPct val="150000"/>
              </a:lnSpc>
            </a:pPr>
            <a:r>
              <a:rPr lang="vi-VN" sz="3200" b="1" dirty="0" smtClean="0">
                <a:solidFill>
                  <a:schemeClr val="bg1"/>
                </a:solidFill>
                <a:latin typeface="HP001 4 hàng" panose="020B0603050302020204" pitchFamily="34" charset="0"/>
              </a:rPr>
              <a:t>Luyện từ và câu </a:t>
            </a:r>
          </a:p>
          <a:p>
            <a:pPr algn="ctr">
              <a:lnSpc>
                <a:spcPct val="150000"/>
              </a:lnSpc>
            </a:pPr>
            <a:r>
              <a:rPr lang="en-US" sz="3200" b="1" dirty="0" err="1" smtClean="0">
                <a:solidFill>
                  <a:schemeClr val="bg1"/>
                </a:solidFill>
                <a:latin typeface="HP001 4 hàng" panose="020B0603050302020204" pitchFamily="34" charset="0"/>
              </a:rPr>
              <a:t>Danh</a:t>
            </a:r>
            <a:r>
              <a:rPr lang="en-US" sz="3200" b="1" dirty="0" smtClean="0">
                <a:solidFill>
                  <a:schemeClr val="bg1"/>
                </a:solidFill>
                <a:latin typeface="HP001 4 hàng" panose="020B0603050302020204" pitchFamily="34" charset="0"/>
              </a:rPr>
              <a:t> </a:t>
            </a:r>
            <a:r>
              <a:rPr lang="en-US" sz="3200" b="1" dirty="0" err="1" smtClean="0">
                <a:solidFill>
                  <a:schemeClr val="bg1"/>
                </a:solidFill>
                <a:latin typeface="HP001 4 hàng" panose="020B0603050302020204" pitchFamily="34" charset="0"/>
              </a:rPr>
              <a:t>từ</a:t>
            </a:r>
            <a:endParaRPr lang="en-US" sz="3200" b="1" dirty="0">
              <a:solidFill>
                <a:schemeClr val="bg1"/>
              </a:solidFill>
              <a:latin typeface="HP001 4 hàng" panose="020B0603050302020204" pitchFamily="34" charset="0"/>
            </a:endParaRPr>
          </a:p>
        </p:txBody>
      </p:sp>
      <p:sp>
        <p:nvSpPr>
          <p:cNvPr id="6" name="TextBox 5"/>
          <p:cNvSpPr txBox="1"/>
          <p:nvPr/>
        </p:nvSpPr>
        <p:spPr>
          <a:xfrm>
            <a:off x="2639382" y="2595670"/>
            <a:ext cx="7100047" cy="1569660"/>
          </a:xfrm>
          <a:prstGeom prst="rect">
            <a:avLst/>
          </a:prstGeom>
          <a:noFill/>
        </p:spPr>
        <p:txBody>
          <a:bodyPr wrap="square" rtlCol="0">
            <a:spAutoFit/>
          </a:bodyPr>
          <a:lstStyle/>
          <a:p>
            <a:pPr algn="ctr">
              <a:lnSpc>
                <a:spcPct val="150000"/>
              </a:lnSpc>
            </a:pPr>
            <a:r>
              <a:rPr lang="vi-VN" sz="3200" b="1" dirty="0" smtClean="0">
                <a:solidFill>
                  <a:schemeClr val="bg1"/>
                </a:solidFill>
                <a:latin typeface="HP001 4 hàng" panose="020B0603050302020204" pitchFamily="34" charset="0"/>
              </a:rPr>
              <a:t>Đạo đức</a:t>
            </a:r>
          </a:p>
          <a:p>
            <a:pPr algn="ctr">
              <a:lnSpc>
                <a:spcPct val="150000"/>
              </a:lnSpc>
            </a:pPr>
            <a:r>
              <a:rPr lang="en-US" sz="3200" b="1" dirty="0" err="1" smtClean="0">
                <a:solidFill>
                  <a:schemeClr val="bg1"/>
                </a:solidFill>
                <a:latin typeface="HP001 4 hàng" panose="020B0603050302020204" pitchFamily="34" charset="0"/>
              </a:rPr>
              <a:t>Biết</a:t>
            </a:r>
            <a:r>
              <a:rPr lang="en-US" sz="3200" b="1" dirty="0" smtClean="0">
                <a:solidFill>
                  <a:schemeClr val="bg1"/>
                </a:solidFill>
                <a:latin typeface="HP001 4 hàng" panose="020B0603050302020204" pitchFamily="34" charset="0"/>
              </a:rPr>
              <a:t> </a:t>
            </a:r>
            <a:r>
              <a:rPr lang="en-US" sz="3200" b="1" dirty="0" err="1" smtClean="0">
                <a:solidFill>
                  <a:schemeClr val="bg1"/>
                </a:solidFill>
                <a:latin typeface="HP001 4 hàng" panose="020B0603050302020204" pitchFamily="34" charset="0"/>
              </a:rPr>
              <a:t>bày</a:t>
            </a:r>
            <a:r>
              <a:rPr lang="en-US" sz="3200" b="1" dirty="0" smtClean="0">
                <a:solidFill>
                  <a:schemeClr val="bg1"/>
                </a:solidFill>
                <a:latin typeface="HP001 4 hàng" panose="020B0603050302020204" pitchFamily="34" charset="0"/>
              </a:rPr>
              <a:t> </a:t>
            </a:r>
            <a:r>
              <a:rPr lang="en-US" sz="3200" b="1" dirty="0" err="1" smtClean="0">
                <a:solidFill>
                  <a:schemeClr val="bg1"/>
                </a:solidFill>
                <a:latin typeface="HP001 4 hàng" panose="020B0603050302020204" pitchFamily="34" charset="0"/>
              </a:rPr>
              <a:t>tỏ</a:t>
            </a:r>
            <a:r>
              <a:rPr lang="en-US" sz="3200" b="1" dirty="0" smtClean="0">
                <a:solidFill>
                  <a:schemeClr val="bg1"/>
                </a:solidFill>
                <a:latin typeface="HP001 4 hàng" panose="020B0603050302020204" pitchFamily="34" charset="0"/>
              </a:rPr>
              <a:t> ý </a:t>
            </a:r>
            <a:r>
              <a:rPr lang="en-US" sz="3200" b="1" dirty="0" err="1" smtClean="0">
                <a:solidFill>
                  <a:schemeClr val="bg1"/>
                </a:solidFill>
                <a:latin typeface="HP001 4 hàng" panose="020B0603050302020204" pitchFamily="34" charset="0"/>
              </a:rPr>
              <a:t>kiến</a:t>
            </a:r>
            <a:r>
              <a:rPr lang="en-US" sz="3200" b="1" dirty="0" smtClean="0">
                <a:solidFill>
                  <a:schemeClr val="bg1"/>
                </a:solidFill>
                <a:latin typeface="HP001 4 hàng" panose="020B0603050302020204" pitchFamily="34" charset="0"/>
              </a:rPr>
              <a:t> ( t1)</a:t>
            </a:r>
            <a:endParaRPr lang="en-US" sz="3200" b="1" dirty="0">
              <a:solidFill>
                <a:schemeClr val="bg1"/>
              </a:solidFill>
              <a:latin typeface="HP001 4 hàng" panose="020B0603050302020204" pitchFamily="34" charset="0"/>
            </a:endParaRPr>
          </a:p>
        </p:txBody>
      </p:sp>
    </p:spTree>
    <p:extLst>
      <p:ext uri="{BB962C8B-B14F-4D97-AF65-F5344CB8AC3E}">
        <p14:creationId xmlns:p14="http://schemas.microsoft.com/office/powerpoint/2010/main" val="1089265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0F1A39BF-BCE9-4C10-BFBB-F9919725A710}"/>
              </a:ext>
            </a:extLst>
          </p:cNvPr>
          <p:cNvPicPr>
            <a:picLocks noChangeAspect="1" noChangeArrowheads="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88490" y="-95250"/>
            <a:ext cx="12378813" cy="695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731390" y="612247"/>
            <a:ext cx="8739051" cy="3046988"/>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HP001 4H" panose="020B0603050302020204" pitchFamily="34" charset="0"/>
                <a:ea typeface="+mn-ea"/>
                <a:cs typeface="+mn-cs"/>
              </a:rPr>
              <a:t>Thứ</a:t>
            </a:r>
            <a:r>
              <a:rPr kumimoji="0" lang="en-US" sz="3200" b="1" i="0" u="none" strike="noStrike" kern="1200" cap="none" spc="0" normalizeH="0" baseline="0" noProof="0" dirty="0">
                <a:ln>
                  <a:noFill/>
                </a:ln>
                <a:solidFill>
                  <a:prstClr val="white"/>
                </a:solidFill>
                <a:effectLst/>
                <a:uLnTx/>
                <a:uFillTx/>
                <a:latin typeface="HP001 4H" panose="020B0603050302020204" pitchFamily="34"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HP001 4H" panose="020B0603050302020204" pitchFamily="34" charset="0"/>
                <a:ea typeface="+mn-ea"/>
                <a:cs typeface="+mn-cs"/>
              </a:rPr>
              <a:t>sáu</a:t>
            </a:r>
            <a:r>
              <a:rPr kumimoji="0" lang="en-US" sz="3200" b="1" i="0" u="none" strike="noStrike" kern="1200" cap="none" spc="0" normalizeH="0" baseline="0" noProof="0" dirty="0">
                <a:ln>
                  <a:noFill/>
                </a:ln>
                <a:solidFill>
                  <a:prstClr val="white"/>
                </a:solidFill>
                <a:effectLst/>
                <a:uLnTx/>
                <a:uFillTx/>
                <a:latin typeface="HP001 4H" panose="020B0603050302020204" pitchFamily="34"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HP001 4H" panose="020B0603050302020204" pitchFamily="34" charset="0"/>
                <a:ea typeface="+mn-ea"/>
                <a:cs typeface="+mn-cs"/>
              </a:rPr>
              <a:t>ngày</a:t>
            </a:r>
            <a:r>
              <a:rPr kumimoji="0" lang="en-US" sz="3200" b="1" i="0" u="none" strike="noStrike" kern="1200" cap="none" spc="0" normalizeH="0" baseline="0" noProof="0" dirty="0">
                <a:ln>
                  <a:noFill/>
                </a:ln>
                <a:solidFill>
                  <a:prstClr val="white"/>
                </a:solidFill>
                <a:effectLst/>
                <a:uLnTx/>
                <a:uFillTx/>
                <a:latin typeface="HP001 4H" panose="020B0603050302020204" pitchFamily="34" charset="0"/>
                <a:ea typeface="+mn-ea"/>
                <a:cs typeface="+mn-cs"/>
              </a:rPr>
              <a:t> </a:t>
            </a:r>
            <a:r>
              <a:rPr lang="en-US" sz="3200" b="1" dirty="0" smtClean="0">
                <a:solidFill>
                  <a:prstClr val="white"/>
                </a:solidFill>
                <a:latin typeface="HP001 4H" panose="020B0603050302020204" pitchFamily="34" charset="0"/>
              </a:rPr>
              <a:t>8</a:t>
            </a:r>
            <a:r>
              <a:rPr kumimoji="0" lang="en-US" sz="3200" b="1" i="0" u="none" strike="noStrike" kern="1200" cap="none" spc="0" normalizeH="0" baseline="0" noProof="0" dirty="0" smtClean="0">
                <a:ln>
                  <a:noFill/>
                </a:ln>
                <a:solidFill>
                  <a:prstClr val="white"/>
                </a:solidFill>
                <a:effectLst/>
                <a:uLnTx/>
                <a:uFillTx/>
                <a:latin typeface="HP001 4H" panose="020B0603050302020204" pitchFamily="34"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HP001 4H" panose="020B0603050302020204" pitchFamily="34" charset="0"/>
                <a:ea typeface="+mn-ea"/>
                <a:cs typeface="+mn-cs"/>
              </a:rPr>
              <a:t>tháng</a:t>
            </a:r>
            <a:r>
              <a:rPr kumimoji="0" lang="en-US" sz="3200" b="1" i="0" u="none" strike="noStrike" kern="1200" cap="none" spc="0" normalizeH="0" baseline="0" noProof="0" dirty="0">
                <a:ln>
                  <a:noFill/>
                </a:ln>
                <a:solidFill>
                  <a:prstClr val="white"/>
                </a:solidFill>
                <a:effectLst/>
                <a:uLnTx/>
                <a:uFillTx/>
                <a:latin typeface="HP001 4H" panose="020B0603050302020204" pitchFamily="34" charset="0"/>
                <a:ea typeface="+mn-ea"/>
                <a:cs typeface="+mn-cs"/>
              </a:rPr>
              <a:t>  </a:t>
            </a:r>
            <a:r>
              <a:rPr kumimoji="0" lang="en-US" sz="3200" b="1" i="0" u="none" strike="noStrike" kern="1200" cap="none" spc="0" normalizeH="0" baseline="0" noProof="0" dirty="0" smtClean="0">
                <a:ln>
                  <a:noFill/>
                </a:ln>
                <a:solidFill>
                  <a:prstClr val="white"/>
                </a:solidFill>
                <a:effectLst/>
                <a:uLnTx/>
                <a:uFillTx/>
                <a:latin typeface="HP001 4H" panose="020B0603050302020204" pitchFamily="34" charset="0"/>
                <a:ea typeface="+mn-ea"/>
                <a:cs typeface="+mn-cs"/>
              </a:rPr>
              <a:t>10 </a:t>
            </a:r>
            <a:r>
              <a:rPr kumimoji="0" lang="en-US" sz="3200" b="1" i="0" u="none" strike="noStrike" kern="1200" cap="none" spc="0" normalizeH="0" baseline="0" noProof="0" dirty="0" err="1">
                <a:ln>
                  <a:noFill/>
                </a:ln>
                <a:solidFill>
                  <a:prstClr val="white"/>
                </a:solidFill>
                <a:effectLst/>
                <a:uLnTx/>
                <a:uFillTx/>
                <a:latin typeface="HP001 4H" panose="020B0603050302020204" pitchFamily="34" charset="0"/>
                <a:ea typeface="+mn-ea"/>
                <a:cs typeface="+mn-cs"/>
              </a:rPr>
              <a:t>năm</a:t>
            </a:r>
            <a:r>
              <a:rPr kumimoji="0" lang="en-US" sz="3200" b="1" i="0" u="none" strike="noStrike" kern="1200" cap="none" spc="0" normalizeH="0" baseline="0" noProof="0" dirty="0">
                <a:ln>
                  <a:noFill/>
                </a:ln>
                <a:solidFill>
                  <a:prstClr val="white"/>
                </a:solidFill>
                <a:effectLst/>
                <a:uLnTx/>
                <a:uFillTx/>
                <a:latin typeface="HP001 4H" panose="020B0603050302020204" pitchFamily="34" charset="0"/>
                <a:ea typeface="+mn-ea"/>
                <a:cs typeface="+mn-cs"/>
              </a:rPr>
              <a:t> 2021</a:t>
            </a: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HP001 4H" panose="020B0603050302020204" pitchFamily="34" charset="0"/>
                <a:ea typeface="+mn-ea"/>
                <a:cs typeface="+mn-cs"/>
              </a:rPr>
              <a:t>Tập</a:t>
            </a:r>
            <a:r>
              <a:rPr kumimoji="0" lang="en-US" sz="3200" b="1" i="0" u="none" strike="noStrike" kern="1200" cap="none" spc="0" normalizeH="0" baseline="0" noProof="0" dirty="0">
                <a:ln>
                  <a:noFill/>
                </a:ln>
                <a:solidFill>
                  <a:prstClr val="white"/>
                </a:solidFill>
                <a:effectLst/>
                <a:uLnTx/>
                <a:uFillTx/>
                <a:latin typeface="HP001 4H" panose="020B0603050302020204" pitchFamily="34"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HP001 4H" panose="020B0603050302020204" pitchFamily="34" charset="0"/>
                <a:ea typeface="+mn-ea"/>
                <a:cs typeface="+mn-cs"/>
              </a:rPr>
              <a:t>làm</a:t>
            </a:r>
            <a:r>
              <a:rPr kumimoji="0" lang="en-US" sz="3200" b="1" i="0" u="none" strike="noStrike" kern="1200" cap="none" spc="0" normalizeH="0" baseline="0" noProof="0" dirty="0">
                <a:ln>
                  <a:noFill/>
                </a:ln>
                <a:solidFill>
                  <a:prstClr val="white"/>
                </a:solidFill>
                <a:effectLst/>
                <a:uLnTx/>
                <a:uFillTx/>
                <a:latin typeface="HP001 4H" panose="020B0603050302020204" pitchFamily="34"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HP001 4H" panose="020B0603050302020204" pitchFamily="34" charset="0"/>
                <a:ea typeface="+mn-ea"/>
                <a:cs typeface="+mn-cs"/>
              </a:rPr>
              <a:t>văn</a:t>
            </a:r>
            <a:r>
              <a:rPr kumimoji="0" lang="en-US" sz="3200" b="1" i="0" u="none" strike="noStrike" kern="1200" cap="none" spc="0" normalizeH="0" baseline="0" noProof="0" dirty="0">
                <a:ln>
                  <a:noFill/>
                </a:ln>
                <a:solidFill>
                  <a:prstClr val="white"/>
                </a:solidFill>
                <a:effectLst/>
                <a:uLnTx/>
                <a:uFillTx/>
                <a:latin typeface="HP001 4H" panose="020B0603050302020204" pitchFamily="34" charset="0"/>
                <a:ea typeface="+mn-ea"/>
                <a:cs typeface="+mn-cs"/>
              </a:rPr>
              <a:t> </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sz="3200" b="1" dirty="0" err="1" smtClean="0">
                <a:solidFill>
                  <a:prstClr val="white"/>
                </a:solidFill>
                <a:latin typeface="HP001 4H" panose="020B0603050302020204" pitchFamily="34" charset="0"/>
              </a:rPr>
              <a:t>Đoạn</a:t>
            </a:r>
            <a:r>
              <a:rPr lang="en-US" sz="3200" b="1" dirty="0" smtClean="0">
                <a:solidFill>
                  <a:prstClr val="white"/>
                </a:solidFill>
                <a:latin typeface="HP001 4H" panose="020B0603050302020204" pitchFamily="34" charset="0"/>
              </a:rPr>
              <a:t> </a:t>
            </a:r>
            <a:r>
              <a:rPr lang="en-US" sz="3200" b="1" dirty="0" err="1" smtClean="0">
                <a:solidFill>
                  <a:prstClr val="white"/>
                </a:solidFill>
                <a:latin typeface="HP001 4H" panose="020B0603050302020204" pitchFamily="34" charset="0"/>
              </a:rPr>
              <a:t>văn</a:t>
            </a:r>
            <a:r>
              <a:rPr lang="en-US" sz="3200" b="1" dirty="0" smtClean="0">
                <a:solidFill>
                  <a:prstClr val="white"/>
                </a:solidFill>
                <a:latin typeface="HP001 4H" panose="020B0603050302020204" pitchFamily="34" charset="0"/>
              </a:rPr>
              <a:t> </a:t>
            </a:r>
            <a:r>
              <a:rPr lang="en-US" sz="3200" b="1" dirty="0" err="1" smtClean="0">
                <a:solidFill>
                  <a:prstClr val="white"/>
                </a:solidFill>
                <a:latin typeface="HP001 4H" panose="020B0603050302020204" pitchFamily="34" charset="0"/>
              </a:rPr>
              <a:t>trong</a:t>
            </a:r>
            <a:r>
              <a:rPr lang="en-US" sz="3200" b="1" dirty="0" smtClean="0">
                <a:solidFill>
                  <a:prstClr val="white"/>
                </a:solidFill>
                <a:latin typeface="HP001 4H" panose="020B0603050302020204" pitchFamily="34" charset="0"/>
              </a:rPr>
              <a:t> </a:t>
            </a:r>
            <a:r>
              <a:rPr lang="en-US" sz="3200" b="1" dirty="0" err="1" smtClean="0">
                <a:solidFill>
                  <a:prstClr val="white"/>
                </a:solidFill>
                <a:latin typeface="HP001 4H" panose="020B0603050302020204" pitchFamily="34" charset="0"/>
              </a:rPr>
              <a:t>bài</a:t>
            </a:r>
            <a:r>
              <a:rPr lang="en-US" sz="3200" b="1" dirty="0" smtClean="0">
                <a:solidFill>
                  <a:prstClr val="white"/>
                </a:solidFill>
                <a:latin typeface="HP001 4H" panose="020B0603050302020204" pitchFamily="34" charset="0"/>
              </a:rPr>
              <a:t> </a:t>
            </a:r>
            <a:r>
              <a:rPr lang="en-US" sz="3200" b="1" dirty="0" err="1" smtClean="0">
                <a:solidFill>
                  <a:prstClr val="white"/>
                </a:solidFill>
                <a:latin typeface="HP001 4H" panose="020B0603050302020204" pitchFamily="34" charset="0"/>
              </a:rPr>
              <a:t>văn</a:t>
            </a:r>
            <a:r>
              <a:rPr lang="en-US" sz="3200" b="1" dirty="0" smtClean="0">
                <a:solidFill>
                  <a:prstClr val="white"/>
                </a:solidFill>
                <a:latin typeface="HP001 4H" panose="020B0603050302020204" pitchFamily="34" charset="0"/>
              </a:rPr>
              <a:t> </a:t>
            </a:r>
            <a:r>
              <a:rPr lang="en-US" sz="3200" b="1" dirty="0" err="1" smtClean="0">
                <a:solidFill>
                  <a:prstClr val="white"/>
                </a:solidFill>
                <a:latin typeface="HP001 4H" panose="020B0603050302020204" pitchFamily="34" charset="0"/>
              </a:rPr>
              <a:t>kể</a:t>
            </a:r>
            <a:r>
              <a:rPr lang="en-US" sz="3200" b="1" dirty="0" smtClean="0">
                <a:solidFill>
                  <a:prstClr val="white"/>
                </a:solidFill>
                <a:latin typeface="HP001 4H" panose="020B0603050302020204" pitchFamily="34" charset="0"/>
              </a:rPr>
              <a:t> </a:t>
            </a:r>
            <a:r>
              <a:rPr lang="en-US" sz="3200" b="1" dirty="0" err="1" smtClean="0">
                <a:solidFill>
                  <a:prstClr val="white"/>
                </a:solidFill>
                <a:latin typeface="HP001 4H" panose="020B0603050302020204" pitchFamily="34" charset="0"/>
              </a:rPr>
              <a:t>chuyện</a:t>
            </a:r>
            <a:endParaRPr kumimoji="0" lang="en-US" sz="3200" b="1" i="0" u="none" strike="noStrike" kern="1200" cap="none" spc="0" normalizeH="0" baseline="0" noProof="0" dirty="0">
              <a:ln>
                <a:noFill/>
              </a:ln>
              <a:solidFill>
                <a:prstClr val="white"/>
              </a:solidFill>
              <a:effectLst/>
              <a:uLnTx/>
              <a:uFillTx/>
              <a:latin typeface="HP001 4H" panose="020B0603050302020204" pitchFamily="34" charset="0"/>
              <a:ea typeface="+mn-ea"/>
              <a:cs typeface="+mn-cs"/>
            </a:endParaRP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HP001 4H" panose="020B0603050302020204" pitchFamily="34" charset="0"/>
                <a:ea typeface="+mn-ea"/>
                <a:cs typeface="+mn-cs"/>
              </a:rPr>
              <a:t> </a:t>
            </a:r>
          </a:p>
        </p:txBody>
      </p:sp>
    </p:spTree>
    <p:extLst>
      <p:ext uri="{BB962C8B-B14F-4D97-AF65-F5344CB8AC3E}">
        <p14:creationId xmlns:p14="http://schemas.microsoft.com/office/powerpoint/2010/main" val="364564067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9" descr="A picture containing toy, vector graphics&#10;&#10;Description automatically generate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75250" y="111125"/>
            <a:ext cx="7010400" cy="677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WordArt 12"/>
          <p:cNvSpPr>
            <a:spLocks noChangeArrowheads="1" noChangeShapeType="1" noTextEdit="1"/>
          </p:cNvSpPr>
          <p:nvPr/>
        </p:nvSpPr>
        <p:spPr bwMode="auto">
          <a:xfrm>
            <a:off x="681445" y="893172"/>
            <a:ext cx="5157652" cy="198065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ArchUp">
              <a:avLst/>
            </a:prstTxWarp>
          </a:bodyPr>
          <a:lstStyle/>
          <a:p>
            <a:pPr algn="ctr"/>
            <a:r>
              <a:rPr lang="vi-VN" sz="3600" b="1" kern="10" dirty="0" smtClean="0">
                <a:solidFill>
                  <a:srgbClr val="FF0000"/>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rPr>
              <a:t>ĐẠO ĐỨC </a:t>
            </a:r>
            <a:endParaRPr lang="en-US" sz="3600" b="1" kern="10" dirty="0">
              <a:solidFill>
                <a:srgbClr val="FF0000"/>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endParaRPr>
          </a:p>
        </p:txBody>
      </p:sp>
      <p:sp>
        <p:nvSpPr>
          <p:cNvPr id="2" name="Rectangle 1"/>
          <p:cNvSpPr/>
          <p:nvPr/>
        </p:nvSpPr>
        <p:spPr>
          <a:xfrm>
            <a:off x="1341713" y="2873828"/>
            <a:ext cx="5945282" cy="1446550"/>
          </a:xfrm>
          <a:prstGeom prst="rect">
            <a:avLst/>
          </a:prstGeom>
          <a:noFill/>
        </p:spPr>
        <p:txBody>
          <a:bodyPr wrap="none" lIns="91440" tIns="45720" rIns="91440" bIns="45720">
            <a:spAutoFit/>
          </a:bodyPr>
          <a:lstStyle/>
          <a:p>
            <a:pPr algn="ctr"/>
            <a:r>
              <a:rPr lang="en-US" sz="4400" b="1" dirty="0" smtClean="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BIẾT BÀY TỎ Ý KIẾN </a:t>
            </a:r>
            <a:endParaRPr lang="vi-VN" sz="4400" b="1" cap="none" spc="0" dirty="0" smtClean="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a:p>
            <a:pPr algn="ctr"/>
            <a:r>
              <a:rPr lang="vi-VN" sz="4400" b="1" dirty="0" smtClean="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 Tiết </a:t>
            </a:r>
            <a:r>
              <a:rPr lang="en-US" sz="4400" b="1" dirty="0" smtClean="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1</a:t>
            </a:r>
            <a:r>
              <a:rPr lang="vi-VN" sz="4400" b="1" dirty="0" smtClean="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 </a:t>
            </a:r>
            <a:endParaRPr lang="en-US" sz="4400" b="1" cap="none" spc="0"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9669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Em yeu truong em - Cao Thuy Duong.mp3">
            <a:hlinkClick r:id="" action="ppaction://media"/>
          </p:cNvPr>
          <p:cNvPicPr>
            <a:picLocks noRot="1" noChangeAspect="1" noChangeArrowheads="1"/>
          </p:cNvPicPr>
          <p:nvPr>
            <a:audioFile r:link="rId1"/>
          </p:nvPr>
        </p:nvPicPr>
        <p:blipFill>
          <a:blip r:embed="rId3"/>
          <a:srcRect/>
          <a:stretch>
            <a:fillRect/>
          </a:stretch>
        </p:blipFill>
        <p:spPr bwMode="auto">
          <a:xfrm>
            <a:off x="10363200" y="6553200"/>
            <a:ext cx="304800" cy="304800"/>
          </a:xfrm>
          <a:prstGeom prst="rect">
            <a:avLst/>
          </a:prstGeom>
          <a:noFill/>
          <a:ln w="9525">
            <a:noFill/>
            <a:miter lim="800000"/>
            <a:headEnd/>
            <a:tailEnd/>
          </a:ln>
        </p:spPr>
      </p:pic>
      <p:sp>
        <p:nvSpPr>
          <p:cNvPr id="140293" name="Text Box 5"/>
          <p:cNvSpPr txBox="1">
            <a:spLocks noChangeArrowheads="1"/>
          </p:cNvSpPr>
          <p:nvPr/>
        </p:nvSpPr>
        <p:spPr bwMode="auto">
          <a:xfrm>
            <a:off x="1524000" y="2590801"/>
            <a:ext cx="9144000" cy="1077218"/>
          </a:xfrm>
          <a:prstGeom prst="rect">
            <a:avLst/>
          </a:prstGeom>
          <a:noFill/>
          <a:ln w="9525">
            <a:noFill/>
            <a:miter lim="800000"/>
            <a:headEnd/>
            <a:tailEnd/>
          </a:ln>
        </p:spPr>
        <p:txBody>
          <a:bodyPr>
            <a:spAutoFit/>
          </a:bodyPr>
          <a:lstStyle/>
          <a:p>
            <a:pPr>
              <a:spcBef>
                <a:spcPct val="50000"/>
              </a:spcBef>
            </a:pPr>
            <a:r>
              <a:rPr lang="en-US" sz="3200" b="1" dirty="0">
                <a:solidFill>
                  <a:srgbClr val="0000CC"/>
                </a:solidFill>
                <a:latin typeface="Times New Roman" pitchFamily="18" charset="0"/>
                <a:cs typeface="Times New Roman" pitchFamily="18" charset="0"/>
              </a:rPr>
              <a:t>*</a:t>
            </a:r>
            <a:r>
              <a:rPr lang="fr-LU" sz="3200" b="1" dirty="0">
                <a:solidFill>
                  <a:srgbClr val="0000CC"/>
                </a:solidFill>
                <a:latin typeface="Times New Roman" pitchFamily="18" charset="0"/>
                <a:cs typeface="Times New Roman" pitchFamily="18" charset="0"/>
              </a:rPr>
              <a:t> </a:t>
            </a:r>
            <a:r>
              <a:rPr lang="fr-LU" sz="3200" b="1" dirty="0" err="1">
                <a:solidFill>
                  <a:srgbClr val="0000CC"/>
                </a:solidFill>
                <a:latin typeface="Times New Roman" pitchFamily="18" charset="0"/>
                <a:cs typeface="Times New Roman" pitchFamily="18" charset="0"/>
              </a:rPr>
              <a:t>Tìm</a:t>
            </a:r>
            <a:r>
              <a:rPr lang="fr-LU" sz="3200" b="1" dirty="0">
                <a:solidFill>
                  <a:srgbClr val="0000CC"/>
                </a:solidFill>
                <a:latin typeface="Times New Roman" pitchFamily="18" charset="0"/>
                <a:cs typeface="Times New Roman" pitchFamily="18" charset="0"/>
              </a:rPr>
              <a:t> </a:t>
            </a:r>
            <a:r>
              <a:rPr lang="fr-LU" sz="3200" b="1" dirty="0" err="1">
                <a:solidFill>
                  <a:srgbClr val="0000CC"/>
                </a:solidFill>
                <a:latin typeface="Times New Roman" pitchFamily="18" charset="0"/>
                <a:cs typeface="Times New Roman" pitchFamily="18" charset="0"/>
              </a:rPr>
              <a:t>một</a:t>
            </a:r>
            <a:r>
              <a:rPr lang="fr-LU" sz="3200" b="1" dirty="0">
                <a:solidFill>
                  <a:srgbClr val="0000CC"/>
                </a:solidFill>
                <a:latin typeface="Times New Roman" pitchFamily="18" charset="0"/>
                <a:cs typeface="Times New Roman" pitchFamily="18" charset="0"/>
              </a:rPr>
              <a:t> </a:t>
            </a:r>
            <a:r>
              <a:rPr lang="fr-LU" sz="3200" b="1" dirty="0" err="1">
                <a:solidFill>
                  <a:srgbClr val="0000CC"/>
                </a:solidFill>
                <a:latin typeface="Times New Roman" pitchFamily="18" charset="0"/>
                <a:cs typeface="Times New Roman" pitchFamily="18" charset="0"/>
              </a:rPr>
              <a:t>câu</a:t>
            </a:r>
            <a:r>
              <a:rPr lang="fr-LU" sz="3200" b="1" dirty="0">
                <a:solidFill>
                  <a:srgbClr val="0000CC"/>
                </a:solidFill>
                <a:latin typeface="Times New Roman" pitchFamily="18" charset="0"/>
                <a:cs typeface="Times New Roman" pitchFamily="18" charset="0"/>
              </a:rPr>
              <a:t> </a:t>
            </a:r>
            <a:r>
              <a:rPr lang="fr-LU" sz="3200" b="1" dirty="0" err="1">
                <a:solidFill>
                  <a:srgbClr val="0000CC"/>
                </a:solidFill>
                <a:latin typeface="Times New Roman" pitchFamily="18" charset="0"/>
                <a:cs typeface="Times New Roman" pitchFamily="18" charset="0"/>
              </a:rPr>
              <a:t>tục</a:t>
            </a:r>
            <a:r>
              <a:rPr lang="fr-LU" sz="3200" b="1" dirty="0">
                <a:solidFill>
                  <a:srgbClr val="0000CC"/>
                </a:solidFill>
                <a:latin typeface="Times New Roman" pitchFamily="18" charset="0"/>
                <a:cs typeface="Times New Roman" pitchFamily="18" charset="0"/>
              </a:rPr>
              <a:t> </a:t>
            </a:r>
            <a:r>
              <a:rPr lang="fr-LU" sz="3200" b="1" dirty="0" err="1">
                <a:solidFill>
                  <a:srgbClr val="0000CC"/>
                </a:solidFill>
                <a:latin typeface="Times New Roman" pitchFamily="18" charset="0"/>
                <a:cs typeface="Times New Roman" pitchFamily="18" charset="0"/>
              </a:rPr>
              <a:t>ngữ</a:t>
            </a:r>
            <a:r>
              <a:rPr lang="fr-LU" sz="3200" b="1" dirty="0">
                <a:solidFill>
                  <a:srgbClr val="0000CC"/>
                </a:solidFill>
                <a:latin typeface="Times New Roman" pitchFamily="18" charset="0"/>
                <a:cs typeface="Times New Roman" pitchFamily="18" charset="0"/>
              </a:rPr>
              <a:t> </a:t>
            </a:r>
            <a:r>
              <a:rPr lang="fr-LU" sz="3200" b="1" dirty="0" err="1">
                <a:solidFill>
                  <a:srgbClr val="0000CC"/>
                </a:solidFill>
                <a:latin typeface="Times New Roman" pitchFamily="18" charset="0"/>
                <a:cs typeface="Times New Roman" pitchFamily="18" charset="0"/>
              </a:rPr>
              <a:t>nói</a:t>
            </a:r>
            <a:r>
              <a:rPr lang="fr-LU" sz="3200" b="1" dirty="0">
                <a:solidFill>
                  <a:srgbClr val="0000CC"/>
                </a:solidFill>
                <a:latin typeface="Times New Roman" pitchFamily="18" charset="0"/>
                <a:cs typeface="Times New Roman" pitchFamily="18" charset="0"/>
              </a:rPr>
              <a:t> </a:t>
            </a:r>
            <a:r>
              <a:rPr lang="fr-LU" sz="3200" b="1" dirty="0" err="1">
                <a:solidFill>
                  <a:srgbClr val="0000CC"/>
                </a:solidFill>
                <a:latin typeface="Times New Roman" pitchFamily="18" charset="0"/>
                <a:cs typeface="Times New Roman" pitchFamily="18" charset="0"/>
              </a:rPr>
              <a:t>lên</a:t>
            </a:r>
            <a:r>
              <a:rPr lang="fr-LU" sz="3200" b="1" dirty="0">
                <a:solidFill>
                  <a:srgbClr val="0000CC"/>
                </a:solidFill>
                <a:latin typeface="Times New Roman" pitchFamily="18" charset="0"/>
                <a:cs typeface="Times New Roman" pitchFamily="18" charset="0"/>
              </a:rPr>
              <a:t> </a:t>
            </a:r>
            <a:r>
              <a:rPr lang="fr-LU" sz="3200" b="1" dirty="0" err="1">
                <a:solidFill>
                  <a:srgbClr val="0000CC"/>
                </a:solidFill>
                <a:latin typeface="Times New Roman" pitchFamily="18" charset="0"/>
                <a:cs typeface="Times New Roman" pitchFamily="18" charset="0"/>
              </a:rPr>
              <a:t>tinh</a:t>
            </a:r>
            <a:r>
              <a:rPr lang="fr-LU" sz="3200" b="1" dirty="0">
                <a:solidFill>
                  <a:srgbClr val="0000CC"/>
                </a:solidFill>
                <a:latin typeface="Times New Roman" pitchFamily="18" charset="0"/>
                <a:cs typeface="Times New Roman" pitchFamily="18" charset="0"/>
              </a:rPr>
              <a:t> </a:t>
            </a:r>
            <a:r>
              <a:rPr lang="fr-LU" sz="3200" b="1" dirty="0" err="1">
                <a:solidFill>
                  <a:srgbClr val="0000CC"/>
                </a:solidFill>
                <a:latin typeface="Times New Roman" pitchFamily="18" charset="0"/>
                <a:cs typeface="Times New Roman" pitchFamily="18" charset="0"/>
              </a:rPr>
              <a:t>thần</a:t>
            </a:r>
            <a:r>
              <a:rPr lang="fr-LU" sz="3200" b="1" dirty="0">
                <a:solidFill>
                  <a:srgbClr val="0000CC"/>
                </a:solidFill>
                <a:latin typeface="Times New Roman" pitchFamily="18" charset="0"/>
                <a:cs typeface="Times New Roman" pitchFamily="18" charset="0"/>
              </a:rPr>
              <a:t> </a:t>
            </a:r>
            <a:r>
              <a:rPr lang="fr-LU" sz="3200" b="1" dirty="0" err="1">
                <a:solidFill>
                  <a:srgbClr val="0000CC"/>
                </a:solidFill>
                <a:latin typeface="Times New Roman" pitchFamily="18" charset="0"/>
                <a:cs typeface="Times New Roman" pitchFamily="18" charset="0"/>
              </a:rPr>
              <a:t>vượt</a:t>
            </a:r>
            <a:r>
              <a:rPr lang="fr-LU" sz="3200" b="1" dirty="0">
                <a:solidFill>
                  <a:srgbClr val="0000CC"/>
                </a:solidFill>
                <a:latin typeface="Times New Roman" pitchFamily="18" charset="0"/>
                <a:cs typeface="Times New Roman" pitchFamily="18" charset="0"/>
              </a:rPr>
              <a:t> </a:t>
            </a:r>
            <a:r>
              <a:rPr lang="fr-LU" sz="3200" b="1" dirty="0" err="1">
                <a:solidFill>
                  <a:srgbClr val="0000CC"/>
                </a:solidFill>
                <a:latin typeface="Times New Roman" pitchFamily="18" charset="0"/>
                <a:cs typeface="Times New Roman" pitchFamily="18" charset="0"/>
              </a:rPr>
              <a:t>khó</a:t>
            </a:r>
            <a:r>
              <a:rPr lang="fr-LU" sz="3200" b="1" dirty="0">
                <a:solidFill>
                  <a:srgbClr val="0000CC"/>
                </a:solidFill>
                <a:latin typeface="Times New Roman" pitchFamily="18" charset="0"/>
                <a:cs typeface="Times New Roman" pitchFamily="18" charset="0"/>
              </a:rPr>
              <a:t> </a:t>
            </a:r>
            <a:r>
              <a:rPr lang="fr-LU" sz="3200" b="1" dirty="0" err="1">
                <a:solidFill>
                  <a:srgbClr val="0000CC"/>
                </a:solidFill>
                <a:latin typeface="Times New Roman" pitchFamily="18" charset="0"/>
                <a:cs typeface="Times New Roman" pitchFamily="18" charset="0"/>
              </a:rPr>
              <a:t>trong</a:t>
            </a:r>
            <a:r>
              <a:rPr lang="fr-LU" sz="3200" b="1" dirty="0">
                <a:solidFill>
                  <a:srgbClr val="0000CC"/>
                </a:solidFill>
                <a:latin typeface="Times New Roman" pitchFamily="18" charset="0"/>
                <a:cs typeface="Times New Roman" pitchFamily="18" charset="0"/>
              </a:rPr>
              <a:t> </a:t>
            </a:r>
            <a:r>
              <a:rPr lang="fr-LU" sz="3200" b="1" dirty="0" err="1">
                <a:solidFill>
                  <a:srgbClr val="0000CC"/>
                </a:solidFill>
                <a:latin typeface="Times New Roman" pitchFamily="18" charset="0"/>
                <a:cs typeface="Times New Roman" pitchFamily="18" charset="0"/>
              </a:rPr>
              <a:t>học</a:t>
            </a:r>
            <a:r>
              <a:rPr lang="fr-LU" sz="3200" b="1" dirty="0">
                <a:solidFill>
                  <a:srgbClr val="0000CC"/>
                </a:solidFill>
                <a:latin typeface="Times New Roman" pitchFamily="18" charset="0"/>
                <a:cs typeface="Times New Roman" pitchFamily="18" charset="0"/>
              </a:rPr>
              <a:t> </a:t>
            </a:r>
            <a:r>
              <a:rPr lang="fr-LU" sz="3200" b="1" dirty="0" err="1">
                <a:solidFill>
                  <a:srgbClr val="0000CC"/>
                </a:solidFill>
                <a:latin typeface="Times New Roman" pitchFamily="18" charset="0"/>
                <a:cs typeface="Times New Roman" pitchFamily="18" charset="0"/>
              </a:rPr>
              <a:t>tập</a:t>
            </a:r>
            <a:r>
              <a:rPr lang="fr-LU" sz="3200" b="1" dirty="0">
                <a:solidFill>
                  <a:srgbClr val="0000CC"/>
                </a:solidFill>
                <a:latin typeface="Times New Roman" pitchFamily="18" charset="0"/>
                <a:cs typeface="Times New Roman" pitchFamily="18" charset="0"/>
              </a:rPr>
              <a:t> </a:t>
            </a:r>
            <a:r>
              <a:rPr lang="fr-LU" sz="3200" b="1" dirty="0" err="1">
                <a:solidFill>
                  <a:srgbClr val="0000CC"/>
                </a:solidFill>
                <a:latin typeface="Times New Roman" pitchFamily="18" charset="0"/>
                <a:cs typeface="Times New Roman" pitchFamily="18" charset="0"/>
              </a:rPr>
              <a:t>cũng</a:t>
            </a:r>
            <a:r>
              <a:rPr lang="fr-LU" sz="3200" b="1" dirty="0">
                <a:solidFill>
                  <a:srgbClr val="0000CC"/>
                </a:solidFill>
                <a:latin typeface="Times New Roman" pitchFamily="18" charset="0"/>
                <a:cs typeface="Times New Roman" pitchFamily="18" charset="0"/>
              </a:rPr>
              <a:t> </a:t>
            </a:r>
            <a:r>
              <a:rPr lang="fr-LU" sz="3200" b="1" dirty="0" err="1">
                <a:solidFill>
                  <a:srgbClr val="0000CC"/>
                </a:solidFill>
                <a:latin typeface="Times New Roman" pitchFamily="18" charset="0"/>
                <a:cs typeface="Times New Roman" pitchFamily="18" charset="0"/>
              </a:rPr>
              <a:t>như</a:t>
            </a:r>
            <a:r>
              <a:rPr lang="fr-LU" sz="3200" b="1" dirty="0">
                <a:solidFill>
                  <a:srgbClr val="0000CC"/>
                </a:solidFill>
                <a:latin typeface="Times New Roman" pitchFamily="18" charset="0"/>
                <a:cs typeface="Times New Roman" pitchFamily="18" charset="0"/>
              </a:rPr>
              <a:t> </a:t>
            </a:r>
            <a:r>
              <a:rPr lang="fr-LU" sz="3200" b="1" dirty="0" err="1">
                <a:solidFill>
                  <a:srgbClr val="0000CC"/>
                </a:solidFill>
                <a:latin typeface="Times New Roman" pitchFamily="18" charset="0"/>
                <a:cs typeface="Times New Roman" pitchFamily="18" charset="0"/>
              </a:rPr>
              <a:t>trong</a:t>
            </a:r>
            <a:r>
              <a:rPr lang="fr-LU" sz="3200" b="1" dirty="0">
                <a:solidFill>
                  <a:srgbClr val="0000CC"/>
                </a:solidFill>
                <a:latin typeface="Times New Roman" pitchFamily="18" charset="0"/>
                <a:cs typeface="Times New Roman" pitchFamily="18" charset="0"/>
              </a:rPr>
              <a:t> </a:t>
            </a:r>
            <a:r>
              <a:rPr lang="fr-LU" sz="3200" b="1" dirty="0" err="1">
                <a:solidFill>
                  <a:srgbClr val="0000CC"/>
                </a:solidFill>
                <a:latin typeface="Times New Roman" pitchFamily="18" charset="0"/>
                <a:cs typeface="Times New Roman" pitchFamily="18" charset="0"/>
              </a:rPr>
              <a:t>cuộc</a:t>
            </a:r>
            <a:r>
              <a:rPr lang="fr-LU" sz="3200" b="1" dirty="0">
                <a:solidFill>
                  <a:srgbClr val="0000CC"/>
                </a:solidFill>
                <a:latin typeface="Times New Roman" pitchFamily="18" charset="0"/>
                <a:cs typeface="Times New Roman" pitchFamily="18" charset="0"/>
              </a:rPr>
              <a:t> </a:t>
            </a:r>
            <a:r>
              <a:rPr lang="fr-LU" sz="3200" b="1" dirty="0" err="1">
                <a:solidFill>
                  <a:srgbClr val="0000CC"/>
                </a:solidFill>
                <a:latin typeface="Times New Roman" pitchFamily="18" charset="0"/>
                <a:cs typeface="Times New Roman" pitchFamily="18" charset="0"/>
              </a:rPr>
              <a:t>sống</a:t>
            </a:r>
            <a:r>
              <a:rPr lang="fr-LU" sz="3200" b="1" dirty="0">
                <a:solidFill>
                  <a:srgbClr val="0000CC"/>
                </a:solidFill>
                <a:latin typeface="Times New Roman" pitchFamily="18" charset="0"/>
                <a:cs typeface="Times New Roman" pitchFamily="18" charset="0"/>
              </a:rPr>
              <a:t>?</a:t>
            </a:r>
            <a:endParaRPr lang="en-US" sz="3200" b="1" dirty="0">
              <a:solidFill>
                <a:srgbClr val="0000CC"/>
              </a:solidFill>
              <a:latin typeface="Times New Roman" pitchFamily="18" charset="0"/>
              <a:cs typeface="Times New Roman" pitchFamily="18" charset="0"/>
            </a:endParaRPr>
          </a:p>
        </p:txBody>
      </p:sp>
      <p:sp>
        <p:nvSpPr>
          <p:cNvPr id="109574" name="WordArt 6"/>
          <p:cNvSpPr>
            <a:spLocks noChangeArrowheads="1" noChangeShapeType="1" noTextEdit="1"/>
          </p:cNvSpPr>
          <p:nvPr/>
        </p:nvSpPr>
        <p:spPr bwMode="auto">
          <a:xfrm>
            <a:off x="2085975" y="294621"/>
            <a:ext cx="4086225" cy="838200"/>
          </a:xfrm>
          <a:prstGeom prst="rect">
            <a:avLst/>
          </a:prstGeom>
        </p:spPr>
        <p:txBody>
          <a:bodyPr wrap="none" fromWordArt="1">
            <a:prstTxWarp prst="textPlain">
              <a:avLst>
                <a:gd name="adj" fmla="val 50000"/>
              </a:avLst>
            </a:prstTxWarp>
          </a:bodyPr>
          <a:lstStyle/>
          <a:p>
            <a:pPr algn="ctr"/>
            <a:r>
              <a:rPr lang="en-US" sz="3600" b="1" kern="10" dirty="0">
                <a:ln w="9525">
                  <a:solidFill>
                    <a:srgbClr val="FF0000"/>
                  </a:solidFill>
                  <a:round/>
                  <a:headEnd/>
                  <a:tailEnd/>
                </a:ln>
                <a:solidFill>
                  <a:srgbClr val="000000"/>
                </a:solidFill>
                <a:effectLst>
                  <a:outerShdw dist="45791" dir="2021404" algn="ctr" rotWithShape="0">
                    <a:srgbClr val="B2B2B2">
                      <a:alpha val="80000"/>
                    </a:srgbClr>
                  </a:outerShdw>
                </a:effectLst>
                <a:latin typeface="Times New Roman"/>
                <a:cs typeface="Times New Roman"/>
              </a:rPr>
              <a:t>KIỂM TRA BÀI CŨ</a:t>
            </a:r>
          </a:p>
        </p:txBody>
      </p:sp>
      <p:sp>
        <p:nvSpPr>
          <p:cNvPr id="10" name="TextBox 9"/>
          <p:cNvSpPr txBox="1"/>
          <p:nvPr/>
        </p:nvSpPr>
        <p:spPr>
          <a:xfrm>
            <a:off x="1600200" y="4283947"/>
            <a:ext cx="8991600" cy="646331"/>
          </a:xfrm>
          <a:prstGeom prst="rect">
            <a:avLst/>
          </a:prstGeom>
          <a:noFill/>
        </p:spPr>
        <p:txBody>
          <a:bodyPr wrap="square" rtlCol="0">
            <a:spAutoFit/>
          </a:bodyPr>
          <a:lstStyle/>
          <a:p>
            <a:r>
              <a:rPr lang="en-US" sz="3600" b="1" dirty="0">
                <a:solidFill>
                  <a:srgbClr val="006600"/>
                </a:solidFill>
                <a:latin typeface="Times New Roman" pitchFamily="18" charset="0"/>
                <a:cs typeface="Times New Roman" pitchFamily="18" charset="0"/>
              </a:rPr>
              <a:t>- </a:t>
            </a:r>
            <a:r>
              <a:rPr lang="en-US" sz="3600" b="1" dirty="0" err="1">
                <a:solidFill>
                  <a:srgbClr val="006600"/>
                </a:solidFill>
                <a:latin typeface="Times New Roman" pitchFamily="18" charset="0"/>
                <a:cs typeface="Times New Roman" pitchFamily="18" charset="0"/>
              </a:rPr>
              <a:t>Có</a:t>
            </a:r>
            <a:r>
              <a:rPr lang="en-US" sz="3600" b="1" dirty="0">
                <a:solidFill>
                  <a:srgbClr val="006600"/>
                </a:solidFill>
                <a:latin typeface="Times New Roman" pitchFamily="18" charset="0"/>
                <a:cs typeface="Times New Roman" pitchFamily="18" charset="0"/>
              </a:rPr>
              <a:t> </a:t>
            </a:r>
            <a:r>
              <a:rPr lang="en-US" sz="3600" b="1" dirty="0" err="1">
                <a:solidFill>
                  <a:srgbClr val="006600"/>
                </a:solidFill>
                <a:latin typeface="Times New Roman" pitchFamily="18" charset="0"/>
                <a:cs typeface="Times New Roman" pitchFamily="18" charset="0"/>
              </a:rPr>
              <a:t>chí</a:t>
            </a:r>
            <a:r>
              <a:rPr lang="en-US" sz="3600" b="1" dirty="0">
                <a:solidFill>
                  <a:srgbClr val="006600"/>
                </a:solidFill>
                <a:latin typeface="Times New Roman" pitchFamily="18" charset="0"/>
                <a:cs typeface="Times New Roman" pitchFamily="18" charset="0"/>
              </a:rPr>
              <a:t> </a:t>
            </a:r>
            <a:r>
              <a:rPr lang="en-US" sz="3600" b="1" dirty="0" err="1">
                <a:solidFill>
                  <a:srgbClr val="006600"/>
                </a:solidFill>
                <a:latin typeface="Times New Roman" pitchFamily="18" charset="0"/>
                <a:cs typeface="Times New Roman" pitchFamily="18" charset="0"/>
              </a:rPr>
              <a:t>thì</a:t>
            </a:r>
            <a:r>
              <a:rPr lang="en-US" sz="3600" b="1" dirty="0">
                <a:solidFill>
                  <a:srgbClr val="006600"/>
                </a:solidFill>
                <a:latin typeface="Times New Roman" pitchFamily="18" charset="0"/>
                <a:cs typeface="Times New Roman" pitchFamily="18" charset="0"/>
              </a:rPr>
              <a:t> </a:t>
            </a:r>
            <a:r>
              <a:rPr lang="en-US" sz="3600" b="1" dirty="0" err="1">
                <a:solidFill>
                  <a:srgbClr val="006600"/>
                </a:solidFill>
                <a:latin typeface="Times New Roman" pitchFamily="18" charset="0"/>
                <a:cs typeface="Times New Roman" pitchFamily="18" charset="0"/>
              </a:rPr>
              <a:t>nên</a:t>
            </a:r>
            <a:r>
              <a:rPr lang="en-US" sz="3600" b="1" dirty="0">
                <a:solidFill>
                  <a:srgbClr val="006600"/>
                </a:solidFill>
                <a:latin typeface="Times New Roman" pitchFamily="18" charset="0"/>
                <a:cs typeface="Times New Roman" pitchFamily="18" charset="0"/>
              </a:rPr>
              <a:t>.</a:t>
            </a:r>
          </a:p>
        </p:txBody>
      </p:sp>
    </p:spTree>
    <p:extLst>
      <p:ext uri="{BB962C8B-B14F-4D97-AF65-F5344CB8AC3E}">
        <p14:creationId xmlns:p14="http://schemas.microsoft.com/office/powerpoint/2010/main" val="219082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9574"/>
                                        </p:tgtEl>
                                        <p:attrNameLst>
                                          <p:attrName>style.visibility</p:attrName>
                                        </p:attrNameLst>
                                      </p:cBhvr>
                                      <p:to>
                                        <p:strVal val="visible"/>
                                      </p:to>
                                    </p:set>
                                    <p:anim calcmode="lin" valueType="num">
                                      <p:cBhvr additive="base">
                                        <p:cTn id="7" dur="500" fill="hold"/>
                                        <p:tgtEl>
                                          <p:spTgt spid="109574"/>
                                        </p:tgtEl>
                                        <p:attrNameLst>
                                          <p:attrName>ppt_x</p:attrName>
                                        </p:attrNameLst>
                                      </p:cBhvr>
                                      <p:tavLst>
                                        <p:tav tm="0">
                                          <p:val>
                                            <p:strVal val="#ppt_x"/>
                                          </p:val>
                                        </p:tav>
                                        <p:tav tm="100000">
                                          <p:val>
                                            <p:strVal val="#ppt_x"/>
                                          </p:val>
                                        </p:tav>
                                      </p:tavLst>
                                    </p:anim>
                                    <p:anim calcmode="lin" valueType="num">
                                      <p:cBhvr additive="base">
                                        <p:cTn id="8" dur="500" fill="hold"/>
                                        <p:tgtEl>
                                          <p:spTgt spid="1095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140293"/>
                                        </p:tgtEl>
                                        <p:attrNameLst>
                                          <p:attrName>style.visibility</p:attrName>
                                        </p:attrNameLst>
                                      </p:cBhvr>
                                      <p:to>
                                        <p:strVal val="visible"/>
                                      </p:to>
                                    </p:set>
                                    <p:anim calcmode="discrete" valueType="clr">
                                      <p:cBhvr override="childStyle">
                                        <p:cTn id="13" dur="80"/>
                                        <p:tgtEl>
                                          <p:spTgt spid="140293"/>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40293"/>
                                        </p:tgtEl>
                                        <p:attrNameLst>
                                          <p:attrName>fillcolor</p:attrName>
                                        </p:attrNameLst>
                                      </p:cBhvr>
                                      <p:tavLst>
                                        <p:tav tm="0">
                                          <p:val>
                                            <p:clrVal>
                                              <a:schemeClr val="accent2"/>
                                            </p:clrVal>
                                          </p:val>
                                        </p:tav>
                                        <p:tav tm="50000">
                                          <p:val>
                                            <p:clrVal>
                                              <a:schemeClr val="hlink"/>
                                            </p:clrVal>
                                          </p:val>
                                        </p:tav>
                                      </p:tavLst>
                                    </p:anim>
                                    <p:set>
                                      <p:cBhvr>
                                        <p:cTn id="15" dur="80"/>
                                        <p:tgtEl>
                                          <p:spTgt spid="140293"/>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10"/>
                                        </p:tgtEl>
                                        <p:attrNameLst>
                                          <p:attrName>style.visibility</p:attrName>
                                        </p:attrNameLst>
                                      </p:cBhvr>
                                      <p:to>
                                        <p:strVal val="visible"/>
                                      </p:to>
                                    </p:set>
                                    <p:anim calcmode="discrete" valueType="clr">
                                      <p:cBhvr override="childStyle">
                                        <p:cTn id="20"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0"/>
                                        </p:tgtEl>
                                        <p:attrNameLst>
                                          <p:attrName>fillcolor</p:attrName>
                                        </p:attrNameLst>
                                      </p:cBhvr>
                                      <p:tavLst>
                                        <p:tav tm="0">
                                          <p:val>
                                            <p:clrVal>
                                              <a:schemeClr val="accent2"/>
                                            </p:clrVal>
                                          </p:val>
                                        </p:tav>
                                        <p:tav tm="50000">
                                          <p:val>
                                            <p:clrVal>
                                              <a:schemeClr val="hlink"/>
                                            </p:clrVal>
                                          </p:val>
                                        </p:tav>
                                      </p:tavLst>
                                    </p:anim>
                                    <p:set>
                                      <p:cBhvr>
                                        <p:cTn id="22"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p:cTn id="23" fill="hold" display="0">
                  <p:stCondLst>
                    <p:cond delay="indefinite"/>
                  </p:stCondLst>
                  <p:endCondLst>
                    <p:cond evt="onNext" delay="0">
                      <p:tgtEl>
                        <p:sldTgt/>
                      </p:tgtEl>
                    </p:cond>
                    <p:cond evt="onPrev" delay="0">
                      <p:tgtEl>
                        <p:sldTgt/>
                      </p:tgtEl>
                    </p:cond>
                    <p:cond evt="onStopAudio" delay="0">
                      <p:tgtEl>
                        <p:sldTgt/>
                      </p:tgtEl>
                    </p:cond>
                  </p:endCondLst>
                </p:cTn>
                <p:tgtEl>
                  <p:spTgt spid="3078"/>
                </p:tgtEl>
              </p:cMediaNode>
            </p:audio>
          </p:childTnLst>
        </p:cTn>
      </p:par>
    </p:tnLst>
    <p:bldLst>
      <p:bldP spid="140293" grpId="0"/>
      <p:bldP spid="109574" grpId="0" animBg="1"/>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descr="scan0128"/>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44406" y="152803"/>
            <a:ext cx="10918360" cy="6005098"/>
          </a:xfrm>
          <a:noFill/>
          <a:ln>
            <a:solidFill>
              <a:srgbClr val="FF0000"/>
            </a:solidFill>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2"/>
          <p:cNvSpPr>
            <a:spLocks noChangeArrowheads="1"/>
          </p:cNvSpPr>
          <p:nvPr/>
        </p:nvSpPr>
        <p:spPr bwMode="auto">
          <a:xfrm>
            <a:off x="1524000" y="0"/>
            <a:ext cx="9144000" cy="579438"/>
          </a:xfrm>
          <a:prstGeom prst="rect">
            <a:avLst/>
          </a:prstGeom>
          <a:noFill/>
          <a:ln w="9525">
            <a:noFill/>
            <a:miter lim="800000"/>
            <a:headEnd/>
            <a:tailEnd/>
          </a:ln>
        </p:spPr>
        <p:txBody>
          <a:bodyPr>
            <a:spAutoFit/>
          </a:bodyPr>
          <a:lstStyle/>
          <a:p>
            <a:pPr algn="ctr"/>
            <a:endParaRPr lang="en-US" sz="3200" b="1" dirty="0">
              <a:solidFill>
                <a:srgbClr val="0000FF"/>
              </a:solidFill>
              <a:latin typeface="Times New Roman" pitchFamily="18" charset="0"/>
              <a:cs typeface="Times New Roman" pitchFamily="18" charset="0"/>
            </a:endParaRPr>
          </a:p>
        </p:txBody>
      </p:sp>
      <p:sp>
        <p:nvSpPr>
          <p:cNvPr id="3" name="TextBox 2"/>
          <p:cNvSpPr txBox="1"/>
          <p:nvPr/>
        </p:nvSpPr>
        <p:spPr>
          <a:xfrm>
            <a:off x="444406" y="6257729"/>
            <a:ext cx="2595283" cy="592523"/>
          </a:xfrm>
          <a:prstGeom prst="rect">
            <a:avLst/>
          </a:prstGeom>
          <a:noFill/>
        </p:spPr>
        <p:txBody>
          <a:bodyPr wrap="square" rtlCol="0">
            <a:spAutoFit/>
          </a:bodyPr>
          <a:lstStyle/>
          <a:p>
            <a:r>
              <a:rPr lang="en-US" sz="3200" b="1" dirty="0" err="1" smtClean="0">
                <a:solidFill>
                  <a:srgbClr val="002060"/>
                </a:solidFill>
                <a:latin typeface="Times New Roman" panose="02020603050405020304" pitchFamily="18" charset="0"/>
                <a:cs typeface="Times New Roman" panose="02020603050405020304" pitchFamily="18" charset="0"/>
              </a:rPr>
              <a:t>Tranh</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vẽ</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gì</a:t>
            </a:r>
            <a:r>
              <a:rPr lang="en-US" sz="3200" b="1" dirty="0" smtClean="0">
                <a:solidFill>
                  <a:srgbClr val="002060"/>
                </a:solidFill>
                <a:latin typeface="Times New Roman" panose="02020603050405020304" pitchFamily="18" charset="0"/>
                <a:cs typeface="Times New Roman" panose="02020603050405020304" pitchFamily="18" charset="0"/>
              </a:rPr>
              <a:t>?</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3588286" y="6257729"/>
            <a:ext cx="6091191" cy="584775"/>
          </a:xfrm>
          <a:prstGeom prst="rect">
            <a:avLst/>
          </a:prstGeom>
          <a:noFill/>
        </p:spPr>
        <p:txBody>
          <a:bodyPr wrap="square" rtlCol="0">
            <a:spAutoFit/>
          </a:bodyPr>
          <a:lstStyle/>
          <a:p>
            <a:r>
              <a:rPr lang="en-US" sz="3200" b="1" dirty="0" err="1" smtClean="0">
                <a:solidFill>
                  <a:srgbClr val="002060"/>
                </a:solidFill>
                <a:latin typeface="Times New Roman" panose="02020603050405020304" pitchFamily="18" charset="0"/>
                <a:cs typeface="Times New Roman" panose="02020603050405020304" pitchFamily="18" charset="0"/>
              </a:rPr>
              <a:t>Thái</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độ</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của</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các</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bạn</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như</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thế</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nào</a:t>
            </a:r>
            <a:r>
              <a:rPr lang="en-US" sz="3200" b="1" dirty="0" smtClean="0">
                <a:solidFill>
                  <a:srgbClr val="002060"/>
                </a:solidFill>
                <a:latin typeface="Times New Roman" panose="02020603050405020304" pitchFamily="18" charset="0"/>
                <a:cs typeface="Times New Roman" panose="02020603050405020304" pitchFamily="18" charset="0"/>
              </a:rPr>
              <a:t>?</a:t>
            </a:r>
            <a:endParaRPr lang="en-US" sz="3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313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1"/>
          <p:cNvSpPr txBox="1">
            <a:spLocks noChangeArrowheads="1"/>
          </p:cNvSpPr>
          <p:nvPr/>
        </p:nvSpPr>
        <p:spPr bwMode="auto">
          <a:xfrm>
            <a:off x="999564" y="227106"/>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algn="ctr" eaLnBrk="1" hangingPunct="1"/>
            <a:r>
              <a:rPr lang="en-US" sz="3600" b="1" dirty="0" err="1">
                <a:solidFill>
                  <a:srgbClr val="FF3300"/>
                </a:solidFill>
                <a:latin typeface="Times New Roman" pitchFamily="18" charset="0"/>
                <a:cs typeface="Times New Roman" pitchFamily="18" charset="0"/>
              </a:rPr>
              <a:t>Biết</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bày</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tỏ</a:t>
            </a:r>
            <a:r>
              <a:rPr lang="en-US" sz="3600" b="1" dirty="0">
                <a:solidFill>
                  <a:srgbClr val="FF3300"/>
                </a:solidFill>
                <a:latin typeface="Times New Roman" pitchFamily="18" charset="0"/>
                <a:cs typeface="Times New Roman" pitchFamily="18" charset="0"/>
              </a:rPr>
              <a:t> ý </a:t>
            </a:r>
            <a:r>
              <a:rPr lang="en-US" sz="3600" b="1" dirty="0" err="1">
                <a:solidFill>
                  <a:srgbClr val="FF3300"/>
                </a:solidFill>
                <a:latin typeface="Times New Roman" pitchFamily="18" charset="0"/>
                <a:cs typeface="Times New Roman" pitchFamily="18" charset="0"/>
              </a:rPr>
              <a:t>kiến</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tiết</a:t>
            </a:r>
            <a:r>
              <a:rPr lang="en-US" sz="3600" b="1" dirty="0">
                <a:solidFill>
                  <a:srgbClr val="FF3300"/>
                </a:solidFill>
                <a:latin typeface="Times New Roman" pitchFamily="18" charset="0"/>
                <a:cs typeface="Times New Roman" pitchFamily="18" charset="0"/>
              </a:rPr>
              <a:t> 1)</a:t>
            </a:r>
          </a:p>
        </p:txBody>
      </p:sp>
      <p:sp>
        <p:nvSpPr>
          <p:cNvPr id="11268" name="TextBox 2"/>
          <p:cNvSpPr txBox="1">
            <a:spLocks noChangeArrowheads="1"/>
          </p:cNvSpPr>
          <p:nvPr/>
        </p:nvSpPr>
        <p:spPr bwMode="auto">
          <a:xfrm>
            <a:off x="703729" y="1556769"/>
            <a:ext cx="1111623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r>
              <a:rPr lang="en-US" sz="3200" b="1" dirty="0">
                <a:solidFill>
                  <a:srgbClr val="2108B8"/>
                </a:solidFill>
                <a:latin typeface="Times New Roman" pitchFamily="18" charset="0"/>
                <a:cs typeface="Times New Roman" pitchFamily="18" charset="0"/>
              </a:rPr>
              <a:t>1. </a:t>
            </a:r>
            <a:r>
              <a:rPr lang="en-US" sz="3200" b="1" dirty="0" err="1">
                <a:solidFill>
                  <a:srgbClr val="2108B8"/>
                </a:solidFill>
                <a:latin typeface="Times New Roman" pitchFamily="18" charset="0"/>
                <a:cs typeface="Times New Roman" pitchFamily="18" charset="0"/>
              </a:rPr>
              <a:t>Em</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sẽ</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làm</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gì</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nếu</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được</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phân</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công</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làm</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một</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việc</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không</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phù</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hợp</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với</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khả</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năng</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của</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mình</a:t>
            </a:r>
            <a:r>
              <a:rPr lang="en-US" sz="3200" b="1" dirty="0">
                <a:solidFill>
                  <a:srgbClr val="2108B8"/>
                </a:solidFill>
                <a:latin typeface="Times New Roman" pitchFamily="18" charset="0"/>
                <a:cs typeface="Times New Roman" pitchFamily="18" charset="0"/>
              </a:rPr>
              <a:t>?</a:t>
            </a:r>
          </a:p>
        </p:txBody>
      </p:sp>
      <p:sp>
        <p:nvSpPr>
          <p:cNvPr id="11269" name="TextBox 4"/>
          <p:cNvSpPr txBox="1">
            <a:spLocks noChangeArrowheads="1"/>
          </p:cNvSpPr>
          <p:nvPr/>
        </p:nvSpPr>
        <p:spPr bwMode="auto">
          <a:xfrm>
            <a:off x="623046" y="2894871"/>
            <a:ext cx="111969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r>
              <a:rPr lang="en-US" sz="3200" b="1" dirty="0">
                <a:solidFill>
                  <a:srgbClr val="2108B8"/>
                </a:solidFill>
                <a:latin typeface="Times New Roman" pitchFamily="18" charset="0"/>
                <a:cs typeface="Times New Roman" pitchFamily="18" charset="0"/>
              </a:rPr>
              <a:t>2. </a:t>
            </a:r>
            <a:r>
              <a:rPr lang="en-US" sz="3200" b="1" dirty="0" err="1">
                <a:solidFill>
                  <a:srgbClr val="2108B8"/>
                </a:solidFill>
                <a:latin typeface="Times New Roman" pitchFamily="18" charset="0"/>
                <a:cs typeface="Times New Roman" pitchFamily="18" charset="0"/>
              </a:rPr>
              <a:t>Em</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sẽ</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làm</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gì</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nếu</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em</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bị</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cô</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giáo</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hiểu</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lầm</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và</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phê</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bình</a:t>
            </a:r>
            <a:r>
              <a:rPr lang="en-US" sz="3200" b="1" dirty="0">
                <a:solidFill>
                  <a:srgbClr val="2108B8"/>
                </a:solidFill>
                <a:latin typeface="Times New Roman" pitchFamily="18" charset="0"/>
                <a:cs typeface="Times New Roman" pitchFamily="18" charset="0"/>
              </a:rPr>
              <a:t>?</a:t>
            </a:r>
          </a:p>
        </p:txBody>
      </p:sp>
      <p:sp>
        <p:nvSpPr>
          <p:cNvPr id="11270" name="TextBox 5"/>
          <p:cNvSpPr txBox="1">
            <a:spLocks noChangeArrowheads="1"/>
          </p:cNvSpPr>
          <p:nvPr/>
        </p:nvSpPr>
        <p:spPr bwMode="auto">
          <a:xfrm>
            <a:off x="703728" y="3549903"/>
            <a:ext cx="1126415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r>
              <a:rPr lang="en-US" sz="3200" b="1" dirty="0">
                <a:solidFill>
                  <a:srgbClr val="2108B8"/>
                </a:solidFill>
                <a:latin typeface="Times New Roman" pitchFamily="18" charset="0"/>
                <a:cs typeface="Times New Roman" pitchFamily="18" charset="0"/>
              </a:rPr>
              <a:t>3. </a:t>
            </a:r>
            <a:r>
              <a:rPr lang="en-US" sz="3200" b="1" dirty="0" err="1">
                <a:solidFill>
                  <a:srgbClr val="2108B8"/>
                </a:solidFill>
                <a:latin typeface="Times New Roman" pitchFamily="18" charset="0"/>
                <a:cs typeface="Times New Roman" pitchFamily="18" charset="0"/>
              </a:rPr>
              <a:t>Em</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sẽ</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làm</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gì</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để</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được</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bố</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mẹ</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cho</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đi</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xem</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xiếc</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vào</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chủ</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nhật</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này</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trong</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khi</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bố</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mẹ</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dự</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định</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cho</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em</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đi</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chơi</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công</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viên</a:t>
            </a:r>
            <a:r>
              <a:rPr lang="en-US" sz="3200" b="1" dirty="0">
                <a:solidFill>
                  <a:srgbClr val="2108B8"/>
                </a:solidFill>
                <a:latin typeface="Times New Roman" pitchFamily="18" charset="0"/>
                <a:cs typeface="Times New Roman" pitchFamily="18" charset="0"/>
              </a:rPr>
              <a:t>?</a:t>
            </a:r>
          </a:p>
        </p:txBody>
      </p:sp>
      <p:sp>
        <p:nvSpPr>
          <p:cNvPr id="11271" name="TextBox 6"/>
          <p:cNvSpPr txBox="1">
            <a:spLocks noChangeArrowheads="1"/>
          </p:cNvSpPr>
          <p:nvPr/>
        </p:nvSpPr>
        <p:spPr bwMode="auto">
          <a:xfrm>
            <a:off x="703727" y="4850093"/>
            <a:ext cx="1126415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r>
              <a:rPr lang="en-US" sz="3200" b="1" dirty="0">
                <a:solidFill>
                  <a:srgbClr val="2108B8"/>
                </a:solidFill>
                <a:latin typeface="Times New Roman" pitchFamily="18" charset="0"/>
                <a:cs typeface="Times New Roman" pitchFamily="18" charset="0"/>
              </a:rPr>
              <a:t>4. </a:t>
            </a:r>
            <a:r>
              <a:rPr lang="en-US" sz="3200" b="1" dirty="0" err="1">
                <a:solidFill>
                  <a:srgbClr val="2108B8"/>
                </a:solidFill>
                <a:latin typeface="Times New Roman" pitchFamily="18" charset="0"/>
                <a:cs typeface="Times New Roman" pitchFamily="18" charset="0"/>
              </a:rPr>
              <a:t>Em</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sẽ</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làm</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gì</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nếu</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muốn</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được</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tham</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gia</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vào</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một</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hoạt</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động</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nào</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đó</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của</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lớp</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của</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trường</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nhưng</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chưa</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được</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phân</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công</a:t>
            </a:r>
            <a:r>
              <a:rPr lang="en-US" sz="3200" b="1" dirty="0">
                <a:solidFill>
                  <a:srgbClr val="2108B8"/>
                </a:solidFill>
                <a:latin typeface="Times New Roman" pitchFamily="18" charset="0"/>
                <a:cs typeface="Times New Roman" pitchFamily="18" charset="0"/>
              </a:rPr>
              <a:t>?</a:t>
            </a:r>
          </a:p>
        </p:txBody>
      </p:sp>
      <p:sp>
        <p:nvSpPr>
          <p:cNvPr id="10" name="TextBox 9"/>
          <p:cNvSpPr txBox="1"/>
          <p:nvPr/>
        </p:nvSpPr>
        <p:spPr>
          <a:xfrm>
            <a:off x="457200" y="855539"/>
            <a:ext cx="9144000" cy="584775"/>
          </a:xfrm>
          <a:prstGeom prst="rect">
            <a:avLst/>
          </a:prstGeom>
          <a:noFill/>
        </p:spPr>
        <p:txBody>
          <a:bodyPr wrap="square" rtlCol="0">
            <a:spAutoFit/>
          </a:bodyPr>
          <a:lstStyle/>
          <a:p>
            <a:r>
              <a:rPr lang="en-US" sz="3200" b="1" dirty="0">
                <a:solidFill>
                  <a:srgbClr val="006600"/>
                </a:solidFill>
                <a:latin typeface="Times New Roman" pitchFamily="18" charset="0"/>
                <a:cs typeface="Times New Roman" pitchFamily="18" charset="0"/>
              </a:rPr>
              <a:t>* </a:t>
            </a:r>
            <a:r>
              <a:rPr lang="en-US" sz="3200" b="1" dirty="0" err="1">
                <a:solidFill>
                  <a:srgbClr val="006600"/>
                </a:solidFill>
                <a:latin typeface="Times New Roman" pitchFamily="18" charset="0"/>
                <a:cs typeface="Times New Roman" pitchFamily="18" charset="0"/>
              </a:rPr>
              <a:t>Hoạt</a:t>
            </a:r>
            <a:r>
              <a:rPr lang="en-US" sz="3200" b="1" dirty="0">
                <a:solidFill>
                  <a:srgbClr val="006600"/>
                </a:solidFill>
                <a:latin typeface="Times New Roman" pitchFamily="18" charset="0"/>
                <a:cs typeface="Times New Roman" pitchFamily="18" charset="0"/>
              </a:rPr>
              <a:t> </a:t>
            </a:r>
            <a:r>
              <a:rPr lang="en-US" sz="3200" b="1" dirty="0" err="1">
                <a:solidFill>
                  <a:srgbClr val="006600"/>
                </a:solidFill>
                <a:latin typeface="Times New Roman" pitchFamily="18" charset="0"/>
                <a:cs typeface="Times New Roman" pitchFamily="18" charset="0"/>
              </a:rPr>
              <a:t>động</a:t>
            </a:r>
            <a:r>
              <a:rPr lang="en-US" sz="3200" b="1" dirty="0">
                <a:solidFill>
                  <a:srgbClr val="006600"/>
                </a:solidFill>
                <a:latin typeface="Times New Roman" pitchFamily="18" charset="0"/>
                <a:cs typeface="Times New Roman" pitchFamily="18" charset="0"/>
              </a:rPr>
              <a:t> 1: </a:t>
            </a:r>
            <a:r>
              <a:rPr lang="en-US" sz="3200" b="1" dirty="0" err="1">
                <a:solidFill>
                  <a:srgbClr val="006600"/>
                </a:solidFill>
                <a:latin typeface="Times New Roman" pitchFamily="18" charset="0"/>
                <a:cs typeface="Times New Roman" pitchFamily="18" charset="0"/>
              </a:rPr>
              <a:t>Xử</a:t>
            </a:r>
            <a:r>
              <a:rPr lang="en-US" sz="3200" b="1" dirty="0">
                <a:solidFill>
                  <a:srgbClr val="006600"/>
                </a:solidFill>
                <a:latin typeface="Times New Roman" pitchFamily="18" charset="0"/>
                <a:cs typeface="Times New Roman" pitchFamily="18" charset="0"/>
              </a:rPr>
              <a:t> </a:t>
            </a:r>
            <a:r>
              <a:rPr lang="en-US" sz="3200" b="1" dirty="0" err="1">
                <a:solidFill>
                  <a:srgbClr val="006600"/>
                </a:solidFill>
                <a:latin typeface="Times New Roman" pitchFamily="18" charset="0"/>
                <a:cs typeface="Times New Roman" pitchFamily="18" charset="0"/>
              </a:rPr>
              <a:t>lý</a:t>
            </a:r>
            <a:r>
              <a:rPr lang="en-US" sz="3200" b="1" dirty="0">
                <a:solidFill>
                  <a:srgbClr val="006600"/>
                </a:solidFill>
                <a:latin typeface="Times New Roman" pitchFamily="18" charset="0"/>
                <a:cs typeface="Times New Roman" pitchFamily="18" charset="0"/>
              </a:rPr>
              <a:t> </a:t>
            </a:r>
            <a:r>
              <a:rPr lang="en-US" sz="3200" b="1" dirty="0" err="1">
                <a:solidFill>
                  <a:srgbClr val="006600"/>
                </a:solidFill>
                <a:latin typeface="Times New Roman" pitchFamily="18" charset="0"/>
                <a:cs typeface="Times New Roman" pitchFamily="18" charset="0"/>
              </a:rPr>
              <a:t>tình</a:t>
            </a:r>
            <a:r>
              <a:rPr lang="en-US" sz="3200" b="1" dirty="0">
                <a:solidFill>
                  <a:srgbClr val="006600"/>
                </a:solidFill>
                <a:latin typeface="Times New Roman" pitchFamily="18" charset="0"/>
                <a:cs typeface="Times New Roman" pitchFamily="18" charset="0"/>
              </a:rPr>
              <a:t> </a:t>
            </a:r>
            <a:r>
              <a:rPr lang="en-US" sz="3200" b="1" dirty="0" err="1">
                <a:solidFill>
                  <a:srgbClr val="006600"/>
                </a:solidFill>
                <a:latin typeface="Times New Roman" pitchFamily="18" charset="0"/>
                <a:cs typeface="Times New Roman" pitchFamily="18" charset="0"/>
              </a:rPr>
              <a:t>huống</a:t>
            </a:r>
            <a:r>
              <a:rPr lang="en-US" sz="3200" b="1" dirty="0">
                <a:solidFill>
                  <a:srgbClr val="006600"/>
                </a:solidFill>
                <a:latin typeface="Times New Roman" pitchFamily="18" charset="0"/>
                <a:cs typeface="Times New Roman" pitchFamily="18" charset="0"/>
              </a:rPr>
              <a:t>.</a:t>
            </a:r>
          </a:p>
        </p:txBody>
      </p:sp>
    </p:spTree>
    <p:extLst>
      <p:ext uri="{BB962C8B-B14F-4D97-AF65-F5344CB8AC3E}">
        <p14:creationId xmlns:p14="http://schemas.microsoft.com/office/powerpoint/2010/main" val="2285521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243"/>
                                        </p:tgtEl>
                                        <p:attrNameLst>
                                          <p:attrName>style.visibility</p:attrName>
                                        </p:attrNameLst>
                                      </p:cBhvr>
                                      <p:to>
                                        <p:strVal val="visible"/>
                                      </p:to>
                                    </p:set>
                                    <p:anim calcmode="discrete" valueType="clr">
                                      <p:cBhvr override="childStyle">
                                        <p:cTn id="7" dur="80"/>
                                        <p:tgtEl>
                                          <p:spTgt spid="1024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243"/>
                                        </p:tgtEl>
                                        <p:attrNameLst>
                                          <p:attrName>fillcolor</p:attrName>
                                        </p:attrNameLst>
                                      </p:cBhvr>
                                      <p:tavLst>
                                        <p:tav tm="0">
                                          <p:val>
                                            <p:clrVal>
                                              <a:schemeClr val="accent2"/>
                                            </p:clrVal>
                                          </p:val>
                                        </p:tav>
                                        <p:tav tm="50000">
                                          <p:val>
                                            <p:clrVal>
                                              <a:schemeClr val="hlink"/>
                                            </p:clrVal>
                                          </p:val>
                                        </p:tav>
                                      </p:tavLst>
                                    </p:anim>
                                    <p:set>
                                      <p:cBhvr>
                                        <p:cTn id="9" dur="80"/>
                                        <p:tgtEl>
                                          <p:spTgt spid="1024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0"/>
                                        </p:tgtEl>
                                        <p:attrNameLst>
                                          <p:attrName>style.visibility</p:attrName>
                                        </p:attrNameLst>
                                      </p:cBhvr>
                                      <p:to>
                                        <p:strVal val="visible"/>
                                      </p:to>
                                    </p:set>
                                    <p:anim calcmode="discrete" valueType="clr">
                                      <p:cBhvr override="childStyle">
                                        <p:cTn id="14"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
                                        </p:tgtEl>
                                        <p:attrNameLst>
                                          <p:attrName>fillcolor</p:attrName>
                                        </p:attrNameLst>
                                      </p:cBhvr>
                                      <p:tavLst>
                                        <p:tav tm="0">
                                          <p:val>
                                            <p:clrVal>
                                              <a:schemeClr val="accent2"/>
                                            </p:clrVal>
                                          </p:val>
                                        </p:tav>
                                        <p:tav tm="50000">
                                          <p:val>
                                            <p:clrVal>
                                              <a:schemeClr val="hlink"/>
                                            </p:clrVal>
                                          </p:val>
                                        </p:tav>
                                      </p:tavLst>
                                    </p:anim>
                                    <p:set>
                                      <p:cBhvr>
                                        <p:cTn id="16" dur="80"/>
                                        <p:tgtEl>
                                          <p:spTgt spid="10"/>
                                        </p:tgtEl>
                                        <p:attrNameLst>
                                          <p:attrName>fill.type</p:attrName>
                                        </p:attrNameLst>
                                      </p:cBhvr>
                                      <p:to>
                                        <p:strVal val="solid"/>
                                      </p:to>
                                    </p:set>
                                  </p:childTnLst>
                                </p:cTn>
                              </p:par>
                              <p:par>
                                <p:cTn id="17" presetID="27" presetClass="entr" presetSubtype="0" fill="hold" grpId="0" nodeType="withEffect">
                                  <p:stCondLst>
                                    <p:cond delay="0"/>
                                  </p:stCondLst>
                                  <p:iterate type="lt">
                                    <p:tmPct val="50000"/>
                                  </p:iterate>
                                  <p:childTnLst>
                                    <p:set>
                                      <p:cBhvr>
                                        <p:cTn id="18" dur="1" fill="hold">
                                          <p:stCondLst>
                                            <p:cond delay="0"/>
                                          </p:stCondLst>
                                        </p:cTn>
                                        <p:tgtEl>
                                          <p:spTgt spid="11268"/>
                                        </p:tgtEl>
                                        <p:attrNameLst>
                                          <p:attrName>style.visibility</p:attrName>
                                        </p:attrNameLst>
                                      </p:cBhvr>
                                      <p:to>
                                        <p:strVal val="visible"/>
                                      </p:to>
                                    </p:set>
                                    <p:anim calcmode="discrete" valueType="clr">
                                      <p:cBhvr override="childStyle">
                                        <p:cTn id="19" dur="80"/>
                                        <p:tgtEl>
                                          <p:spTgt spid="11268"/>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1268"/>
                                        </p:tgtEl>
                                        <p:attrNameLst>
                                          <p:attrName>fillcolor</p:attrName>
                                        </p:attrNameLst>
                                      </p:cBhvr>
                                      <p:tavLst>
                                        <p:tav tm="0">
                                          <p:val>
                                            <p:clrVal>
                                              <a:schemeClr val="accent2"/>
                                            </p:clrVal>
                                          </p:val>
                                        </p:tav>
                                        <p:tav tm="50000">
                                          <p:val>
                                            <p:clrVal>
                                              <a:schemeClr val="hlink"/>
                                            </p:clrVal>
                                          </p:val>
                                        </p:tav>
                                      </p:tavLst>
                                    </p:anim>
                                    <p:set>
                                      <p:cBhvr>
                                        <p:cTn id="21" dur="80"/>
                                        <p:tgtEl>
                                          <p:spTgt spid="11268"/>
                                        </p:tgtEl>
                                        <p:attrNameLst>
                                          <p:attrName>fill.type</p:attrName>
                                        </p:attrNameLst>
                                      </p:cBhvr>
                                      <p:to>
                                        <p:strVal val="solid"/>
                                      </p:to>
                                    </p:set>
                                  </p:childTnLst>
                                </p:cTn>
                              </p:par>
                              <p:par>
                                <p:cTn id="22" presetID="27" presetClass="entr" presetSubtype="0" fill="hold" grpId="0" nodeType="withEffect">
                                  <p:stCondLst>
                                    <p:cond delay="0"/>
                                  </p:stCondLst>
                                  <p:iterate type="lt">
                                    <p:tmPct val="50000"/>
                                  </p:iterate>
                                  <p:childTnLst>
                                    <p:set>
                                      <p:cBhvr>
                                        <p:cTn id="23" dur="1" fill="hold">
                                          <p:stCondLst>
                                            <p:cond delay="0"/>
                                          </p:stCondLst>
                                        </p:cTn>
                                        <p:tgtEl>
                                          <p:spTgt spid="11269"/>
                                        </p:tgtEl>
                                        <p:attrNameLst>
                                          <p:attrName>style.visibility</p:attrName>
                                        </p:attrNameLst>
                                      </p:cBhvr>
                                      <p:to>
                                        <p:strVal val="visible"/>
                                      </p:to>
                                    </p:set>
                                    <p:anim calcmode="discrete" valueType="clr">
                                      <p:cBhvr override="childStyle">
                                        <p:cTn id="24" dur="80"/>
                                        <p:tgtEl>
                                          <p:spTgt spid="11269"/>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1269"/>
                                        </p:tgtEl>
                                        <p:attrNameLst>
                                          <p:attrName>fillcolor</p:attrName>
                                        </p:attrNameLst>
                                      </p:cBhvr>
                                      <p:tavLst>
                                        <p:tav tm="0">
                                          <p:val>
                                            <p:clrVal>
                                              <a:schemeClr val="accent2"/>
                                            </p:clrVal>
                                          </p:val>
                                        </p:tav>
                                        <p:tav tm="50000">
                                          <p:val>
                                            <p:clrVal>
                                              <a:schemeClr val="hlink"/>
                                            </p:clrVal>
                                          </p:val>
                                        </p:tav>
                                      </p:tavLst>
                                    </p:anim>
                                    <p:set>
                                      <p:cBhvr>
                                        <p:cTn id="26" dur="80"/>
                                        <p:tgtEl>
                                          <p:spTgt spid="11269"/>
                                        </p:tgtEl>
                                        <p:attrNameLst>
                                          <p:attrName>fill.type</p:attrName>
                                        </p:attrNameLst>
                                      </p:cBhvr>
                                      <p:to>
                                        <p:strVal val="solid"/>
                                      </p:to>
                                    </p:set>
                                  </p:childTnLst>
                                </p:cTn>
                              </p:par>
                              <p:par>
                                <p:cTn id="27" presetID="27" presetClass="entr" presetSubtype="0" fill="hold" grpId="0" nodeType="withEffect">
                                  <p:stCondLst>
                                    <p:cond delay="0"/>
                                  </p:stCondLst>
                                  <p:iterate type="lt">
                                    <p:tmPct val="50000"/>
                                  </p:iterate>
                                  <p:childTnLst>
                                    <p:set>
                                      <p:cBhvr>
                                        <p:cTn id="28" dur="1" fill="hold">
                                          <p:stCondLst>
                                            <p:cond delay="0"/>
                                          </p:stCondLst>
                                        </p:cTn>
                                        <p:tgtEl>
                                          <p:spTgt spid="11270"/>
                                        </p:tgtEl>
                                        <p:attrNameLst>
                                          <p:attrName>style.visibility</p:attrName>
                                        </p:attrNameLst>
                                      </p:cBhvr>
                                      <p:to>
                                        <p:strVal val="visible"/>
                                      </p:to>
                                    </p:set>
                                    <p:anim calcmode="discrete" valueType="clr">
                                      <p:cBhvr override="childStyle">
                                        <p:cTn id="29" dur="80"/>
                                        <p:tgtEl>
                                          <p:spTgt spid="11270"/>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1270"/>
                                        </p:tgtEl>
                                        <p:attrNameLst>
                                          <p:attrName>fillcolor</p:attrName>
                                        </p:attrNameLst>
                                      </p:cBhvr>
                                      <p:tavLst>
                                        <p:tav tm="0">
                                          <p:val>
                                            <p:clrVal>
                                              <a:schemeClr val="accent2"/>
                                            </p:clrVal>
                                          </p:val>
                                        </p:tav>
                                        <p:tav tm="50000">
                                          <p:val>
                                            <p:clrVal>
                                              <a:schemeClr val="hlink"/>
                                            </p:clrVal>
                                          </p:val>
                                        </p:tav>
                                      </p:tavLst>
                                    </p:anim>
                                    <p:set>
                                      <p:cBhvr>
                                        <p:cTn id="31" dur="80"/>
                                        <p:tgtEl>
                                          <p:spTgt spid="11270"/>
                                        </p:tgtEl>
                                        <p:attrNameLst>
                                          <p:attrName>fill.type</p:attrName>
                                        </p:attrNameLst>
                                      </p:cBhvr>
                                      <p:to>
                                        <p:strVal val="solid"/>
                                      </p:to>
                                    </p:set>
                                  </p:childTnLst>
                                </p:cTn>
                              </p:par>
                              <p:par>
                                <p:cTn id="32" presetID="27" presetClass="entr" presetSubtype="0" fill="hold" grpId="0" nodeType="withEffect">
                                  <p:stCondLst>
                                    <p:cond delay="0"/>
                                  </p:stCondLst>
                                  <p:iterate type="lt">
                                    <p:tmPct val="50000"/>
                                  </p:iterate>
                                  <p:childTnLst>
                                    <p:set>
                                      <p:cBhvr>
                                        <p:cTn id="33" dur="1" fill="hold">
                                          <p:stCondLst>
                                            <p:cond delay="0"/>
                                          </p:stCondLst>
                                        </p:cTn>
                                        <p:tgtEl>
                                          <p:spTgt spid="11271"/>
                                        </p:tgtEl>
                                        <p:attrNameLst>
                                          <p:attrName>style.visibility</p:attrName>
                                        </p:attrNameLst>
                                      </p:cBhvr>
                                      <p:to>
                                        <p:strVal val="visible"/>
                                      </p:to>
                                    </p:set>
                                    <p:anim calcmode="discrete" valueType="clr">
                                      <p:cBhvr override="childStyle">
                                        <p:cTn id="34" dur="80"/>
                                        <p:tgtEl>
                                          <p:spTgt spid="11271"/>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11271"/>
                                        </p:tgtEl>
                                        <p:attrNameLst>
                                          <p:attrName>fillcolor</p:attrName>
                                        </p:attrNameLst>
                                      </p:cBhvr>
                                      <p:tavLst>
                                        <p:tav tm="0">
                                          <p:val>
                                            <p:clrVal>
                                              <a:schemeClr val="accent2"/>
                                            </p:clrVal>
                                          </p:val>
                                        </p:tav>
                                        <p:tav tm="50000">
                                          <p:val>
                                            <p:clrVal>
                                              <a:schemeClr val="hlink"/>
                                            </p:clrVal>
                                          </p:val>
                                        </p:tav>
                                      </p:tavLst>
                                    </p:anim>
                                    <p:set>
                                      <p:cBhvr>
                                        <p:cTn id="36" dur="80"/>
                                        <p:tgtEl>
                                          <p:spTgt spid="1127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1268" grpId="0"/>
      <p:bldP spid="11269" grpId="0"/>
      <p:bldP spid="11270" grpId="0"/>
      <p:bldP spid="11271"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Box 2"/>
          <p:cNvSpPr txBox="1">
            <a:spLocks noChangeArrowheads="1"/>
          </p:cNvSpPr>
          <p:nvPr/>
        </p:nvSpPr>
        <p:spPr bwMode="auto">
          <a:xfrm>
            <a:off x="255494" y="1351257"/>
            <a:ext cx="1193650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r>
              <a:rPr lang="en-US" sz="3200" b="1" dirty="0">
                <a:solidFill>
                  <a:srgbClr val="2108B8"/>
                </a:solidFill>
                <a:latin typeface="Times New Roman" pitchFamily="18" charset="0"/>
                <a:cs typeface="Times New Roman" pitchFamily="18" charset="0"/>
              </a:rPr>
              <a:t>1. </a:t>
            </a:r>
            <a:r>
              <a:rPr lang="en-US" sz="3200" b="1" dirty="0" err="1">
                <a:solidFill>
                  <a:srgbClr val="2108B8"/>
                </a:solidFill>
                <a:latin typeface="Times New Roman" pitchFamily="18" charset="0"/>
                <a:cs typeface="Times New Roman" pitchFamily="18" charset="0"/>
              </a:rPr>
              <a:t>Em</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sẽ</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làm</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gì</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nếu</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được</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phân</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công</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làm</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một</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việc</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không</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phù</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hợp</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với</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khả</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năng</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của</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mình</a:t>
            </a:r>
            <a:r>
              <a:rPr lang="en-US" sz="3200" b="1" dirty="0">
                <a:solidFill>
                  <a:srgbClr val="2108B8"/>
                </a:solidFill>
                <a:latin typeface="Times New Roman" pitchFamily="18" charset="0"/>
                <a:cs typeface="Times New Roman" pitchFamily="18" charset="0"/>
              </a:rPr>
              <a:t>?</a:t>
            </a:r>
          </a:p>
        </p:txBody>
      </p:sp>
      <p:sp>
        <p:nvSpPr>
          <p:cNvPr id="11269" name="TextBox 4"/>
          <p:cNvSpPr txBox="1">
            <a:spLocks noChangeArrowheads="1"/>
          </p:cNvSpPr>
          <p:nvPr/>
        </p:nvSpPr>
        <p:spPr bwMode="auto">
          <a:xfrm>
            <a:off x="255493" y="3258235"/>
            <a:ext cx="112686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r>
              <a:rPr lang="en-US" sz="3200" b="1" dirty="0">
                <a:solidFill>
                  <a:srgbClr val="2108B8"/>
                </a:solidFill>
                <a:latin typeface="Times New Roman" pitchFamily="18" charset="0"/>
                <a:cs typeface="Times New Roman" pitchFamily="18" charset="0"/>
              </a:rPr>
              <a:t>2. </a:t>
            </a:r>
            <a:r>
              <a:rPr lang="en-US" sz="3200" b="1" dirty="0" err="1">
                <a:solidFill>
                  <a:srgbClr val="2108B8"/>
                </a:solidFill>
                <a:latin typeface="Times New Roman" pitchFamily="18" charset="0"/>
                <a:cs typeface="Times New Roman" pitchFamily="18" charset="0"/>
              </a:rPr>
              <a:t>Em</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sẽ</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làm</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gì</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nếu</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em</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bị</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cô</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giáo</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hiểu</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lầm</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và</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phê</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bình</a:t>
            </a:r>
            <a:r>
              <a:rPr lang="en-US" sz="3200" b="1" dirty="0">
                <a:solidFill>
                  <a:srgbClr val="2108B8"/>
                </a:solidFill>
                <a:latin typeface="Times New Roman" pitchFamily="18" charset="0"/>
                <a:cs typeface="Times New Roman" pitchFamily="18" charset="0"/>
              </a:rPr>
              <a:t>?</a:t>
            </a:r>
          </a:p>
        </p:txBody>
      </p:sp>
      <p:sp>
        <p:nvSpPr>
          <p:cNvPr id="11270" name="TextBox 5"/>
          <p:cNvSpPr txBox="1">
            <a:spLocks noChangeArrowheads="1"/>
          </p:cNvSpPr>
          <p:nvPr/>
        </p:nvSpPr>
        <p:spPr bwMode="auto">
          <a:xfrm>
            <a:off x="380999" y="4672770"/>
            <a:ext cx="1166756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r>
              <a:rPr lang="en-US" sz="3200" b="1" dirty="0">
                <a:solidFill>
                  <a:srgbClr val="2108B8"/>
                </a:solidFill>
                <a:latin typeface="Times New Roman" pitchFamily="18" charset="0"/>
                <a:cs typeface="Times New Roman" pitchFamily="18" charset="0"/>
              </a:rPr>
              <a:t>3. </a:t>
            </a:r>
            <a:r>
              <a:rPr lang="en-US" sz="3200" b="1" dirty="0" err="1">
                <a:solidFill>
                  <a:srgbClr val="2108B8"/>
                </a:solidFill>
                <a:latin typeface="Times New Roman" pitchFamily="18" charset="0"/>
                <a:cs typeface="Times New Roman" pitchFamily="18" charset="0"/>
              </a:rPr>
              <a:t>Em</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sẽ</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làm</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gì</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để</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được</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bố</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mẹ</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cho</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đi</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xem</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xiếc</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vào</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chủ</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nhật</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này</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trong</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khi</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bố</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mẹ</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dự</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định</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cho</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em</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đi</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chơi</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công</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viên</a:t>
            </a:r>
            <a:r>
              <a:rPr lang="en-US" sz="3200" b="1" dirty="0">
                <a:solidFill>
                  <a:srgbClr val="2108B8"/>
                </a:solidFill>
                <a:latin typeface="Times New Roman" pitchFamily="18" charset="0"/>
                <a:cs typeface="Times New Roman" pitchFamily="18" charset="0"/>
              </a:rPr>
              <a:t>?</a:t>
            </a:r>
          </a:p>
        </p:txBody>
      </p:sp>
      <p:sp>
        <p:nvSpPr>
          <p:cNvPr id="10" name="TextBox 9"/>
          <p:cNvSpPr txBox="1"/>
          <p:nvPr/>
        </p:nvSpPr>
        <p:spPr>
          <a:xfrm>
            <a:off x="255494" y="309282"/>
            <a:ext cx="9144000" cy="584775"/>
          </a:xfrm>
          <a:prstGeom prst="rect">
            <a:avLst/>
          </a:prstGeom>
          <a:noFill/>
        </p:spPr>
        <p:txBody>
          <a:bodyPr wrap="square" rtlCol="0">
            <a:spAutoFit/>
          </a:bodyPr>
          <a:lstStyle/>
          <a:p>
            <a:r>
              <a:rPr lang="en-US" sz="3200" b="1" dirty="0">
                <a:solidFill>
                  <a:srgbClr val="006600"/>
                </a:solidFill>
                <a:latin typeface="Times New Roman" pitchFamily="18" charset="0"/>
                <a:cs typeface="Times New Roman" pitchFamily="18" charset="0"/>
              </a:rPr>
              <a:t>* </a:t>
            </a:r>
            <a:r>
              <a:rPr lang="en-US" sz="3200" b="1" dirty="0" err="1">
                <a:solidFill>
                  <a:srgbClr val="006600"/>
                </a:solidFill>
                <a:latin typeface="Times New Roman" pitchFamily="18" charset="0"/>
                <a:cs typeface="Times New Roman" pitchFamily="18" charset="0"/>
              </a:rPr>
              <a:t>Hoạt</a:t>
            </a:r>
            <a:r>
              <a:rPr lang="en-US" sz="3200" b="1" dirty="0">
                <a:solidFill>
                  <a:srgbClr val="006600"/>
                </a:solidFill>
                <a:latin typeface="Times New Roman" pitchFamily="18" charset="0"/>
                <a:cs typeface="Times New Roman" pitchFamily="18" charset="0"/>
              </a:rPr>
              <a:t> </a:t>
            </a:r>
            <a:r>
              <a:rPr lang="en-US" sz="3200" b="1" dirty="0" err="1">
                <a:solidFill>
                  <a:srgbClr val="006600"/>
                </a:solidFill>
                <a:latin typeface="Times New Roman" pitchFamily="18" charset="0"/>
                <a:cs typeface="Times New Roman" pitchFamily="18" charset="0"/>
              </a:rPr>
              <a:t>động</a:t>
            </a:r>
            <a:r>
              <a:rPr lang="en-US" sz="3200" b="1" dirty="0">
                <a:solidFill>
                  <a:srgbClr val="006600"/>
                </a:solidFill>
                <a:latin typeface="Times New Roman" pitchFamily="18" charset="0"/>
                <a:cs typeface="Times New Roman" pitchFamily="18" charset="0"/>
              </a:rPr>
              <a:t> 1: </a:t>
            </a:r>
            <a:r>
              <a:rPr lang="en-US" sz="3200" b="1" dirty="0" err="1">
                <a:solidFill>
                  <a:srgbClr val="006600"/>
                </a:solidFill>
                <a:latin typeface="Times New Roman" pitchFamily="18" charset="0"/>
                <a:cs typeface="Times New Roman" pitchFamily="18" charset="0"/>
              </a:rPr>
              <a:t>Xử</a:t>
            </a:r>
            <a:r>
              <a:rPr lang="en-US" sz="3200" b="1" dirty="0">
                <a:solidFill>
                  <a:srgbClr val="006600"/>
                </a:solidFill>
                <a:latin typeface="Times New Roman" pitchFamily="18" charset="0"/>
                <a:cs typeface="Times New Roman" pitchFamily="18" charset="0"/>
              </a:rPr>
              <a:t> </a:t>
            </a:r>
            <a:r>
              <a:rPr lang="en-US" sz="3200" b="1" dirty="0" err="1">
                <a:solidFill>
                  <a:srgbClr val="006600"/>
                </a:solidFill>
                <a:latin typeface="Times New Roman" pitchFamily="18" charset="0"/>
                <a:cs typeface="Times New Roman" pitchFamily="18" charset="0"/>
              </a:rPr>
              <a:t>lý</a:t>
            </a:r>
            <a:r>
              <a:rPr lang="en-US" sz="3200" b="1" dirty="0">
                <a:solidFill>
                  <a:srgbClr val="006600"/>
                </a:solidFill>
                <a:latin typeface="Times New Roman" pitchFamily="18" charset="0"/>
                <a:cs typeface="Times New Roman" pitchFamily="18" charset="0"/>
              </a:rPr>
              <a:t> </a:t>
            </a:r>
            <a:r>
              <a:rPr lang="en-US" sz="3200" b="1" dirty="0" err="1">
                <a:solidFill>
                  <a:srgbClr val="006600"/>
                </a:solidFill>
                <a:latin typeface="Times New Roman" pitchFamily="18" charset="0"/>
                <a:cs typeface="Times New Roman" pitchFamily="18" charset="0"/>
              </a:rPr>
              <a:t>tình</a:t>
            </a:r>
            <a:r>
              <a:rPr lang="en-US" sz="3200" b="1" dirty="0">
                <a:solidFill>
                  <a:srgbClr val="006600"/>
                </a:solidFill>
                <a:latin typeface="Times New Roman" pitchFamily="18" charset="0"/>
                <a:cs typeface="Times New Roman" pitchFamily="18" charset="0"/>
              </a:rPr>
              <a:t> </a:t>
            </a:r>
            <a:r>
              <a:rPr lang="en-US" sz="3200" b="1" dirty="0" err="1">
                <a:solidFill>
                  <a:srgbClr val="006600"/>
                </a:solidFill>
                <a:latin typeface="Times New Roman" pitchFamily="18" charset="0"/>
                <a:cs typeface="Times New Roman" pitchFamily="18" charset="0"/>
              </a:rPr>
              <a:t>huống</a:t>
            </a:r>
            <a:r>
              <a:rPr lang="en-US" sz="3200" b="1" dirty="0">
                <a:solidFill>
                  <a:srgbClr val="006600"/>
                </a:solidFill>
                <a:latin typeface="Times New Roman" pitchFamily="18" charset="0"/>
                <a:cs typeface="Times New Roman" pitchFamily="18" charset="0"/>
              </a:rPr>
              <a:t>.</a:t>
            </a:r>
          </a:p>
        </p:txBody>
      </p:sp>
      <p:sp>
        <p:nvSpPr>
          <p:cNvPr id="12" name="TextBox 11"/>
          <p:cNvSpPr txBox="1"/>
          <p:nvPr/>
        </p:nvSpPr>
        <p:spPr>
          <a:xfrm>
            <a:off x="255494" y="2438655"/>
            <a:ext cx="11147612" cy="584775"/>
          </a:xfrm>
          <a:prstGeom prst="rect">
            <a:avLst/>
          </a:prstGeom>
          <a:noFill/>
        </p:spPr>
        <p:txBody>
          <a:bodyPr wrap="square" rtlCol="0">
            <a:spAutoFit/>
          </a:bodyPr>
          <a:lstStyle/>
          <a:p>
            <a:r>
              <a:rPr lang="fr-LU" sz="3200" b="1" dirty="0">
                <a:solidFill>
                  <a:srgbClr val="C00000"/>
                </a:solidFill>
                <a:latin typeface="Times New Roman" pitchFamily="18" charset="0"/>
                <a:cs typeface="Times New Roman" pitchFamily="18" charset="0"/>
              </a:rPr>
              <a:t>* </a:t>
            </a:r>
            <a:r>
              <a:rPr lang="fr-LU" sz="3200" b="1" dirty="0" err="1">
                <a:solidFill>
                  <a:srgbClr val="C00000"/>
                </a:solidFill>
                <a:latin typeface="Times New Roman" pitchFamily="18" charset="0"/>
                <a:cs typeface="Times New Roman" pitchFamily="18" charset="0"/>
              </a:rPr>
              <a:t>Em</a:t>
            </a:r>
            <a:r>
              <a:rPr lang="fr-LU" sz="3200" b="1" dirty="0">
                <a:solidFill>
                  <a:srgbClr val="C00000"/>
                </a:solidFill>
                <a:latin typeface="Times New Roman" pitchFamily="18" charset="0"/>
                <a:cs typeface="Times New Roman" pitchFamily="18" charset="0"/>
              </a:rPr>
              <a:t> </a:t>
            </a:r>
            <a:r>
              <a:rPr lang="fr-LU" sz="3200" b="1" dirty="0" err="1">
                <a:solidFill>
                  <a:srgbClr val="C00000"/>
                </a:solidFill>
                <a:latin typeface="Times New Roman" pitchFamily="18" charset="0"/>
                <a:cs typeface="Times New Roman" pitchFamily="18" charset="0"/>
              </a:rPr>
              <a:t>sẽ</a:t>
            </a:r>
            <a:r>
              <a:rPr lang="fr-LU" sz="3200" b="1" dirty="0">
                <a:solidFill>
                  <a:srgbClr val="C00000"/>
                </a:solidFill>
                <a:latin typeface="Times New Roman" pitchFamily="18" charset="0"/>
                <a:cs typeface="Times New Roman" pitchFamily="18" charset="0"/>
              </a:rPr>
              <a:t> </a:t>
            </a:r>
            <a:r>
              <a:rPr lang="fr-LU" sz="3200" b="1" dirty="0" err="1">
                <a:solidFill>
                  <a:srgbClr val="C00000"/>
                </a:solidFill>
                <a:latin typeface="Times New Roman" pitchFamily="18" charset="0"/>
                <a:cs typeface="Times New Roman" pitchFamily="18" charset="0"/>
              </a:rPr>
              <a:t>gặp</a:t>
            </a:r>
            <a:r>
              <a:rPr lang="fr-LU" sz="3200" b="1" dirty="0">
                <a:solidFill>
                  <a:srgbClr val="C00000"/>
                </a:solidFill>
                <a:latin typeface="Times New Roman" pitchFamily="18" charset="0"/>
                <a:cs typeface="Times New Roman" pitchFamily="18" charset="0"/>
              </a:rPr>
              <a:t> </a:t>
            </a:r>
            <a:r>
              <a:rPr lang="fr-LU" sz="3200" b="1" dirty="0" err="1">
                <a:solidFill>
                  <a:srgbClr val="C00000"/>
                </a:solidFill>
                <a:latin typeface="Times New Roman" pitchFamily="18" charset="0"/>
                <a:cs typeface="Times New Roman" pitchFamily="18" charset="0"/>
              </a:rPr>
              <a:t>cô</a:t>
            </a:r>
            <a:r>
              <a:rPr lang="fr-LU" sz="3200" b="1" dirty="0">
                <a:solidFill>
                  <a:srgbClr val="C00000"/>
                </a:solidFill>
                <a:latin typeface="Times New Roman" pitchFamily="18" charset="0"/>
                <a:cs typeface="Times New Roman" pitchFamily="18" charset="0"/>
              </a:rPr>
              <a:t> </a:t>
            </a:r>
            <a:r>
              <a:rPr lang="fr-LU" sz="3200" b="1" dirty="0" err="1">
                <a:solidFill>
                  <a:srgbClr val="C00000"/>
                </a:solidFill>
                <a:latin typeface="Times New Roman" pitchFamily="18" charset="0"/>
                <a:cs typeface="Times New Roman" pitchFamily="18" charset="0"/>
              </a:rPr>
              <a:t>giáo</a:t>
            </a:r>
            <a:r>
              <a:rPr lang="fr-LU" sz="3200" b="1" dirty="0">
                <a:solidFill>
                  <a:srgbClr val="C00000"/>
                </a:solidFill>
                <a:latin typeface="Times New Roman" pitchFamily="18" charset="0"/>
                <a:cs typeface="Times New Roman" pitchFamily="18" charset="0"/>
              </a:rPr>
              <a:t> </a:t>
            </a:r>
            <a:r>
              <a:rPr lang="fr-LU" sz="3200" b="1" dirty="0" err="1">
                <a:solidFill>
                  <a:srgbClr val="C00000"/>
                </a:solidFill>
                <a:latin typeface="Times New Roman" pitchFamily="18" charset="0"/>
                <a:cs typeface="Times New Roman" pitchFamily="18" charset="0"/>
              </a:rPr>
              <a:t>để</a:t>
            </a:r>
            <a:r>
              <a:rPr lang="fr-LU" sz="3200" b="1" dirty="0">
                <a:solidFill>
                  <a:srgbClr val="C00000"/>
                </a:solidFill>
                <a:latin typeface="Times New Roman" pitchFamily="18" charset="0"/>
                <a:cs typeface="Times New Roman" pitchFamily="18" charset="0"/>
              </a:rPr>
              <a:t> </a:t>
            </a:r>
            <a:r>
              <a:rPr lang="fr-LU" sz="3200" b="1" dirty="0" err="1">
                <a:solidFill>
                  <a:srgbClr val="C00000"/>
                </a:solidFill>
                <a:latin typeface="Times New Roman" pitchFamily="18" charset="0"/>
                <a:cs typeface="Times New Roman" pitchFamily="18" charset="0"/>
              </a:rPr>
              <a:t>xin</a:t>
            </a:r>
            <a:r>
              <a:rPr lang="fr-LU" sz="3200" b="1" dirty="0">
                <a:solidFill>
                  <a:srgbClr val="C00000"/>
                </a:solidFill>
                <a:latin typeface="Times New Roman" pitchFamily="18" charset="0"/>
                <a:cs typeface="Times New Roman" pitchFamily="18" charset="0"/>
              </a:rPr>
              <a:t> </a:t>
            </a:r>
            <a:r>
              <a:rPr lang="fr-LU" sz="3200" b="1" dirty="0" err="1">
                <a:solidFill>
                  <a:srgbClr val="C00000"/>
                </a:solidFill>
                <a:latin typeface="Times New Roman" pitchFamily="18" charset="0"/>
                <a:cs typeface="Times New Roman" pitchFamily="18" charset="0"/>
              </a:rPr>
              <a:t>cô</a:t>
            </a:r>
            <a:r>
              <a:rPr lang="fr-LU" sz="3200" b="1" dirty="0">
                <a:solidFill>
                  <a:srgbClr val="C00000"/>
                </a:solidFill>
                <a:latin typeface="Times New Roman" pitchFamily="18" charset="0"/>
                <a:cs typeface="Times New Roman" pitchFamily="18" charset="0"/>
              </a:rPr>
              <a:t> </a:t>
            </a:r>
            <a:r>
              <a:rPr lang="fr-LU" sz="3200" b="1" dirty="0" err="1">
                <a:solidFill>
                  <a:srgbClr val="C00000"/>
                </a:solidFill>
                <a:latin typeface="Times New Roman" pitchFamily="18" charset="0"/>
                <a:cs typeface="Times New Roman" pitchFamily="18" charset="0"/>
              </a:rPr>
              <a:t>cho</a:t>
            </a:r>
            <a:r>
              <a:rPr lang="fr-LU" sz="3200" b="1" dirty="0">
                <a:solidFill>
                  <a:srgbClr val="C00000"/>
                </a:solidFill>
                <a:latin typeface="Times New Roman" pitchFamily="18" charset="0"/>
                <a:cs typeface="Times New Roman" pitchFamily="18" charset="0"/>
              </a:rPr>
              <a:t> </a:t>
            </a:r>
            <a:r>
              <a:rPr lang="fr-LU" sz="3200" b="1" dirty="0" err="1">
                <a:solidFill>
                  <a:srgbClr val="C00000"/>
                </a:solidFill>
                <a:latin typeface="Times New Roman" pitchFamily="18" charset="0"/>
                <a:cs typeface="Times New Roman" pitchFamily="18" charset="0"/>
              </a:rPr>
              <a:t>việc</a:t>
            </a:r>
            <a:r>
              <a:rPr lang="fr-LU" sz="3200" b="1" dirty="0">
                <a:solidFill>
                  <a:srgbClr val="C00000"/>
                </a:solidFill>
                <a:latin typeface="Times New Roman" pitchFamily="18" charset="0"/>
                <a:cs typeface="Times New Roman" pitchFamily="18" charset="0"/>
              </a:rPr>
              <a:t> </a:t>
            </a:r>
            <a:r>
              <a:rPr lang="fr-LU" sz="3200" b="1" dirty="0" err="1">
                <a:solidFill>
                  <a:srgbClr val="C00000"/>
                </a:solidFill>
                <a:latin typeface="Times New Roman" pitchFamily="18" charset="0"/>
                <a:cs typeface="Times New Roman" pitchFamily="18" charset="0"/>
              </a:rPr>
              <a:t>khác</a:t>
            </a:r>
            <a:r>
              <a:rPr lang="fr-LU" sz="3200" b="1" dirty="0">
                <a:solidFill>
                  <a:srgbClr val="C00000"/>
                </a:solidFill>
                <a:latin typeface="Times New Roman" pitchFamily="18" charset="0"/>
                <a:cs typeface="Times New Roman" pitchFamily="18" charset="0"/>
              </a:rPr>
              <a:t> </a:t>
            </a:r>
            <a:r>
              <a:rPr lang="fr-LU" sz="3200" b="1" dirty="0" err="1">
                <a:solidFill>
                  <a:srgbClr val="C00000"/>
                </a:solidFill>
                <a:latin typeface="Times New Roman" pitchFamily="18" charset="0"/>
                <a:cs typeface="Times New Roman" pitchFamily="18" charset="0"/>
              </a:rPr>
              <a:t>phù</a:t>
            </a:r>
            <a:r>
              <a:rPr lang="fr-LU" sz="3200" b="1" dirty="0">
                <a:solidFill>
                  <a:srgbClr val="C00000"/>
                </a:solidFill>
                <a:latin typeface="Times New Roman" pitchFamily="18" charset="0"/>
                <a:cs typeface="Times New Roman" pitchFamily="18" charset="0"/>
              </a:rPr>
              <a:t> </a:t>
            </a:r>
            <a:r>
              <a:rPr lang="fr-LU" sz="3200" b="1" dirty="0" err="1">
                <a:solidFill>
                  <a:srgbClr val="C00000"/>
                </a:solidFill>
                <a:latin typeface="Times New Roman" pitchFamily="18" charset="0"/>
                <a:cs typeface="Times New Roman" pitchFamily="18" charset="0"/>
              </a:rPr>
              <a:t>hợp</a:t>
            </a:r>
            <a:r>
              <a:rPr lang="fr-LU" sz="3200" b="1" dirty="0">
                <a:solidFill>
                  <a:srgbClr val="C00000"/>
                </a:solidFill>
                <a:latin typeface="Times New Roman" pitchFamily="18" charset="0"/>
                <a:cs typeface="Times New Roman" pitchFamily="18" charset="0"/>
              </a:rPr>
              <a:t> </a:t>
            </a:r>
            <a:r>
              <a:rPr lang="fr-LU" sz="3200" b="1" dirty="0" err="1">
                <a:solidFill>
                  <a:srgbClr val="C00000"/>
                </a:solidFill>
                <a:latin typeface="Times New Roman" pitchFamily="18" charset="0"/>
                <a:cs typeface="Times New Roman" pitchFamily="18" charset="0"/>
              </a:rPr>
              <a:t>hơn</a:t>
            </a:r>
            <a:r>
              <a:rPr lang="fr-LU" sz="3200" b="1" dirty="0">
                <a:solidFill>
                  <a:srgbClr val="C00000"/>
                </a:solidFill>
                <a:latin typeface="Times New Roman" pitchFamily="18" charset="0"/>
                <a:cs typeface="Times New Roman" pitchFamily="18" charset="0"/>
              </a:rPr>
              <a:t>.</a:t>
            </a:r>
          </a:p>
        </p:txBody>
      </p:sp>
      <p:sp>
        <p:nvSpPr>
          <p:cNvPr id="13" name="TextBox 12"/>
          <p:cNvSpPr txBox="1"/>
          <p:nvPr/>
        </p:nvSpPr>
        <p:spPr>
          <a:xfrm>
            <a:off x="255493" y="4067724"/>
            <a:ext cx="9144000" cy="584775"/>
          </a:xfrm>
          <a:prstGeom prst="rect">
            <a:avLst/>
          </a:prstGeom>
          <a:noFill/>
        </p:spPr>
        <p:txBody>
          <a:bodyPr wrap="square" rtlCol="0">
            <a:spAutoFit/>
          </a:bodyPr>
          <a:lstStyle/>
          <a:p>
            <a:r>
              <a:rPr lang="fr-LU" sz="3200" b="1" dirty="0">
                <a:solidFill>
                  <a:srgbClr val="C00000"/>
                </a:solidFill>
                <a:latin typeface="Times New Roman" pitchFamily="18" charset="0"/>
                <a:cs typeface="Times New Roman" pitchFamily="18" charset="0"/>
              </a:rPr>
              <a:t>* </a:t>
            </a:r>
            <a:r>
              <a:rPr lang="fr-LU" sz="3200" b="1" dirty="0" err="1">
                <a:solidFill>
                  <a:srgbClr val="C00000"/>
                </a:solidFill>
                <a:latin typeface="Times New Roman" pitchFamily="18" charset="0"/>
                <a:cs typeface="Times New Roman" pitchFamily="18" charset="0"/>
              </a:rPr>
              <a:t>Em</a:t>
            </a:r>
            <a:r>
              <a:rPr lang="fr-LU" sz="3200" b="1" dirty="0">
                <a:solidFill>
                  <a:srgbClr val="C00000"/>
                </a:solidFill>
                <a:latin typeface="Times New Roman" pitchFamily="18" charset="0"/>
                <a:cs typeface="Times New Roman" pitchFamily="18" charset="0"/>
              </a:rPr>
              <a:t> </a:t>
            </a:r>
            <a:r>
              <a:rPr lang="fr-LU" sz="3200" b="1" dirty="0" err="1">
                <a:solidFill>
                  <a:srgbClr val="C00000"/>
                </a:solidFill>
                <a:latin typeface="Times New Roman" pitchFamily="18" charset="0"/>
                <a:cs typeface="Times New Roman" pitchFamily="18" charset="0"/>
              </a:rPr>
              <a:t>sẽ</a:t>
            </a:r>
            <a:r>
              <a:rPr lang="fr-LU" sz="3200" b="1" dirty="0">
                <a:solidFill>
                  <a:srgbClr val="C00000"/>
                </a:solidFill>
                <a:latin typeface="Times New Roman" pitchFamily="18" charset="0"/>
                <a:cs typeface="Times New Roman" pitchFamily="18" charset="0"/>
              </a:rPr>
              <a:t> </a:t>
            </a:r>
            <a:r>
              <a:rPr lang="fr-LU" sz="3200" b="1" dirty="0" err="1">
                <a:solidFill>
                  <a:srgbClr val="C00000"/>
                </a:solidFill>
                <a:latin typeface="Times New Roman" pitchFamily="18" charset="0"/>
                <a:cs typeface="Times New Roman" pitchFamily="18" charset="0"/>
              </a:rPr>
              <a:t>giải</a:t>
            </a:r>
            <a:r>
              <a:rPr lang="fr-LU" sz="3200" b="1" dirty="0">
                <a:solidFill>
                  <a:srgbClr val="C00000"/>
                </a:solidFill>
                <a:latin typeface="Times New Roman" pitchFamily="18" charset="0"/>
                <a:cs typeface="Times New Roman" pitchFamily="18" charset="0"/>
              </a:rPr>
              <a:t> </a:t>
            </a:r>
            <a:r>
              <a:rPr lang="fr-LU" sz="3200" b="1" dirty="0" err="1">
                <a:solidFill>
                  <a:srgbClr val="C00000"/>
                </a:solidFill>
                <a:latin typeface="Times New Roman" pitchFamily="18" charset="0"/>
                <a:cs typeface="Times New Roman" pitchFamily="18" charset="0"/>
              </a:rPr>
              <a:t>thích</a:t>
            </a:r>
            <a:r>
              <a:rPr lang="fr-LU" sz="3200" b="1" dirty="0">
                <a:solidFill>
                  <a:srgbClr val="C00000"/>
                </a:solidFill>
                <a:latin typeface="Times New Roman" pitchFamily="18" charset="0"/>
                <a:cs typeface="Times New Roman" pitchFamily="18" charset="0"/>
              </a:rPr>
              <a:t> </a:t>
            </a:r>
            <a:r>
              <a:rPr lang="fr-LU" sz="3200" b="1" dirty="0" err="1">
                <a:solidFill>
                  <a:srgbClr val="C00000"/>
                </a:solidFill>
                <a:latin typeface="Times New Roman" pitchFamily="18" charset="0"/>
                <a:cs typeface="Times New Roman" pitchFamily="18" charset="0"/>
              </a:rPr>
              <a:t>để</a:t>
            </a:r>
            <a:r>
              <a:rPr lang="fr-LU" sz="3200" b="1" dirty="0">
                <a:solidFill>
                  <a:srgbClr val="C00000"/>
                </a:solidFill>
                <a:latin typeface="Times New Roman" pitchFamily="18" charset="0"/>
                <a:cs typeface="Times New Roman" pitchFamily="18" charset="0"/>
              </a:rPr>
              <a:t> </a:t>
            </a:r>
            <a:r>
              <a:rPr lang="fr-LU" sz="3200" b="1" dirty="0" err="1">
                <a:solidFill>
                  <a:srgbClr val="C00000"/>
                </a:solidFill>
                <a:latin typeface="Times New Roman" pitchFamily="18" charset="0"/>
                <a:cs typeface="Times New Roman" pitchFamily="18" charset="0"/>
              </a:rPr>
              <a:t>cô</a:t>
            </a:r>
            <a:r>
              <a:rPr lang="fr-LU" sz="3200" b="1" dirty="0">
                <a:solidFill>
                  <a:srgbClr val="C00000"/>
                </a:solidFill>
                <a:latin typeface="Times New Roman" pitchFamily="18" charset="0"/>
                <a:cs typeface="Times New Roman" pitchFamily="18" charset="0"/>
              </a:rPr>
              <a:t> </a:t>
            </a:r>
            <a:r>
              <a:rPr lang="fr-LU" sz="3200" b="1" dirty="0" err="1">
                <a:solidFill>
                  <a:srgbClr val="C00000"/>
                </a:solidFill>
                <a:latin typeface="Times New Roman" pitchFamily="18" charset="0"/>
                <a:cs typeface="Times New Roman" pitchFamily="18" charset="0"/>
              </a:rPr>
              <a:t>không</a:t>
            </a:r>
            <a:r>
              <a:rPr lang="fr-LU" sz="3200" b="1" dirty="0">
                <a:solidFill>
                  <a:srgbClr val="C00000"/>
                </a:solidFill>
                <a:latin typeface="Times New Roman" pitchFamily="18" charset="0"/>
                <a:cs typeface="Times New Roman" pitchFamily="18" charset="0"/>
              </a:rPr>
              <a:t> </a:t>
            </a:r>
            <a:r>
              <a:rPr lang="fr-LU" sz="3200" b="1" dirty="0" err="1">
                <a:solidFill>
                  <a:srgbClr val="C00000"/>
                </a:solidFill>
                <a:latin typeface="Times New Roman" pitchFamily="18" charset="0"/>
                <a:cs typeface="Times New Roman" pitchFamily="18" charset="0"/>
              </a:rPr>
              <a:t>hiểu</a:t>
            </a:r>
            <a:r>
              <a:rPr lang="fr-LU" sz="3200" b="1" dirty="0">
                <a:solidFill>
                  <a:srgbClr val="C00000"/>
                </a:solidFill>
                <a:latin typeface="Times New Roman" pitchFamily="18" charset="0"/>
                <a:cs typeface="Times New Roman" pitchFamily="18" charset="0"/>
              </a:rPr>
              <a:t> </a:t>
            </a:r>
            <a:r>
              <a:rPr lang="fr-LU" sz="3200" b="1" dirty="0" err="1">
                <a:solidFill>
                  <a:srgbClr val="C00000"/>
                </a:solidFill>
                <a:latin typeface="Times New Roman" pitchFamily="18" charset="0"/>
                <a:cs typeface="Times New Roman" pitchFamily="18" charset="0"/>
              </a:rPr>
              <a:t>lầm</a:t>
            </a:r>
            <a:r>
              <a:rPr lang="fr-LU" sz="3200" b="1" dirty="0">
                <a:solidFill>
                  <a:srgbClr val="C00000"/>
                </a:solidFill>
                <a:latin typeface="Times New Roman" pitchFamily="18" charset="0"/>
                <a:cs typeface="Times New Roman" pitchFamily="18" charset="0"/>
              </a:rPr>
              <a:t>.</a:t>
            </a:r>
            <a:endParaRPr lang="en-US" sz="3200" b="1" dirty="0">
              <a:solidFill>
                <a:srgbClr val="C00000"/>
              </a:solidFill>
              <a:latin typeface="Times New Roman" pitchFamily="18" charset="0"/>
              <a:cs typeface="Times New Roman" pitchFamily="18" charset="0"/>
            </a:endParaRPr>
          </a:p>
        </p:txBody>
      </p:sp>
      <p:sp>
        <p:nvSpPr>
          <p:cNvPr id="14" name="TextBox 13"/>
          <p:cNvSpPr txBox="1"/>
          <p:nvPr/>
        </p:nvSpPr>
        <p:spPr>
          <a:xfrm>
            <a:off x="380999" y="5794917"/>
            <a:ext cx="11667565" cy="584775"/>
          </a:xfrm>
          <a:prstGeom prst="rect">
            <a:avLst/>
          </a:prstGeom>
          <a:noFill/>
        </p:spPr>
        <p:txBody>
          <a:bodyPr wrap="square" rtlCol="0">
            <a:spAutoFit/>
          </a:bodyPr>
          <a:lstStyle/>
          <a:p>
            <a:r>
              <a:rPr lang="en-US" sz="3200" b="1" dirty="0">
                <a:solidFill>
                  <a:srgbClr val="C00000"/>
                </a:solidFill>
                <a:latin typeface="Times New Roman" panose="02020603050405020304" pitchFamily="18" charset="0"/>
                <a:cs typeface="Times New Roman" panose="02020603050405020304" pitchFamily="18" charset="0"/>
              </a:rPr>
              <a:t>* </a:t>
            </a:r>
            <a:r>
              <a:rPr lang="fr-LU" sz="3200" b="1" dirty="0" err="1">
                <a:solidFill>
                  <a:srgbClr val="C00000"/>
                </a:solidFill>
                <a:latin typeface="Times New Roman" panose="02020603050405020304" pitchFamily="18" charset="0"/>
                <a:cs typeface="Times New Roman" panose="02020603050405020304" pitchFamily="18" charset="0"/>
              </a:rPr>
              <a:t>Em</a:t>
            </a:r>
            <a:r>
              <a:rPr lang="fr-LU" sz="3200" b="1" dirty="0">
                <a:solidFill>
                  <a:srgbClr val="C00000"/>
                </a:solidFill>
                <a:latin typeface="Times New Roman" panose="02020603050405020304" pitchFamily="18" charset="0"/>
                <a:cs typeface="Times New Roman" panose="02020603050405020304" pitchFamily="18" charset="0"/>
              </a:rPr>
              <a:t> </a:t>
            </a:r>
            <a:r>
              <a:rPr lang="vi-VN" sz="3200" b="1" dirty="0" smtClean="0">
                <a:solidFill>
                  <a:srgbClr val="C00000"/>
                </a:solidFill>
                <a:latin typeface="Times New Roman" panose="02020603050405020304" pitchFamily="18" charset="0"/>
                <a:cs typeface="Times New Roman" panose="02020603050405020304" pitchFamily="18" charset="0"/>
              </a:rPr>
              <a:t>sẽ xin bố mẹ cho đi xem xiếc</a:t>
            </a:r>
            <a:r>
              <a:rPr lang="fr-LU" sz="3200" b="1" dirty="0" smtClean="0">
                <a:solidFill>
                  <a:srgbClr val="C00000"/>
                </a:solidFill>
                <a:latin typeface="Times New Roman" panose="02020603050405020304" pitchFamily="18" charset="0"/>
                <a:cs typeface="Times New Roman" panose="02020603050405020304" pitchFamily="18" charset="0"/>
              </a:rPr>
              <a:t>.</a:t>
            </a:r>
            <a:endParaRPr lang="en-US" sz="32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881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
                                        </p:tgtEl>
                                        <p:attrNameLst>
                                          <p:attrName>style.visibility</p:attrName>
                                        </p:attrNameLst>
                                      </p:cBhvr>
                                      <p:to>
                                        <p:strVal val="visible"/>
                                      </p:to>
                                    </p:set>
                                    <p:anim calcmode="discrete" valueType="clr">
                                      <p:cBhvr override="childStyle">
                                        <p:cTn id="7"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
                                        </p:tgtEl>
                                        <p:attrNameLst>
                                          <p:attrName>fillcolor</p:attrName>
                                        </p:attrNameLst>
                                      </p:cBhvr>
                                      <p:tavLst>
                                        <p:tav tm="0">
                                          <p:val>
                                            <p:clrVal>
                                              <a:schemeClr val="accent2"/>
                                            </p:clrVal>
                                          </p:val>
                                        </p:tav>
                                        <p:tav tm="50000">
                                          <p:val>
                                            <p:clrVal>
                                              <a:schemeClr val="hlink"/>
                                            </p:clrVal>
                                          </p:val>
                                        </p:tav>
                                      </p:tavLst>
                                    </p:anim>
                                    <p:set>
                                      <p:cBhvr>
                                        <p:cTn id="9" dur="80"/>
                                        <p:tgtEl>
                                          <p:spTgt spid="1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3"/>
                                        </p:tgtEl>
                                        <p:attrNameLst>
                                          <p:attrName>style.visibility</p:attrName>
                                        </p:attrNameLst>
                                      </p:cBhvr>
                                      <p:to>
                                        <p:strVal val="visible"/>
                                      </p:to>
                                    </p:set>
                                    <p:anim calcmode="discrete" valueType="clr">
                                      <p:cBhvr override="childStyle">
                                        <p:cTn id="14"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3"/>
                                        </p:tgtEl>
                                        <p:attrNameLst>
                                          <p:attrName>fillcolor</p:attrName>
                                        </p:attrNameLst>
                                      </p:cBhvr>
                                      <p:tavLst>
                                        <p:tav tm="0">
                                          <p:val>
                                            <p:clrVal>
                                              <a:schemeClr val="accent2"/>
                                            </p:clrVal>
                                          </p:val>
                                        </p:tav>
                                        <p:tav tm="50000">
                                          <p:val>
                                            <p:clrVal>
                                              <a:schemeClr val="hlink"/>
                                            </p:clrVal>
                                          </p:val>
                                        </p:tav>
                                      </p:tavLst>
                                    </p:anim>
                                    <p:set>
                                      <p:cBhvr>
                                        <p:cTn id="16" dur="80"/>
                                        <p:tgtEl>
                                          <p:spTgt spid="13"/>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4"/>
                                        </p:tgtEl>
                                        <p:attrNameLst>
                                          <p:attrName>style.visibility</p:attrName>
                                        </p:attrNameLst>
                                      </p:cBhvr>
                                      <p:to>
                                        <p:strVal val="visible"/>
                                      </p:to>
                                    </p:set>
                                    <p:anim calcmode="discrete" valueType="clr">
                                      <p:cBhvr override="childStyle">
                                        <p:cTn id="21"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4"/>
                                        </p:tgtEl>
                                        <p:attrNameLst>
                                          <p:attrName>fillcolor</p:attrName>
                                        </p:attrNameLst>
                                      </p:cBhvr>
                                      <p:tavLst>
                                        <p:tav tm="0">
                                          <p:val>
                                            <p:clrVal>
                                              <a:schemeClr val="accent2"/>
                                            </p:clrVal>
                                          </p:val>
                                        </p:tav>
                                        <p:tav tm="50000">
                                          <p:val>
                                            <p:clrVal>
                                              <a:schemeClr val="hlink"/>
                                            </p:clrVal>
                                          </p:val>
                                        </p:tav>
                                      </p:tavLst>
                                    </p:anim>
                                    <p:set>
                                      <p:cBhvr>
                                        <p:cTn id="23" dur="80"/>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TextBox 6"/>
          <p:cNvSpPr txBox="1">
            <a:spLocks noChangeArrowheads="1"/>
          </p:cNvSpPr>
          <p:nvPr/>
        </p:nvSpPr>
        <p:spPr bwMode="auto">
          <a:xfrm>
            <a:off x="569258" y="748553"/>
            <a:ext cx="1147930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r>
              <a:rPr lang="en-US" sz="3200" b="1" dirty="0">
                <a:solidFill>
                  <a:srgbClr val="2108B8"/>
                </a:solidFill>
                <a:latin typeface="Times New Roman" pitchFamily="18" charset="0"/>
                <a:cs typeface="Times New Roman" pitchFamily="18" charset="0"/>
              </a:rPr>
              <a:t>4. </a:t>
            </a:r>
            <a:r>
              <a:rPr lang="en-US" sz="3200" b="1" dirty="0" err="1">
                <a:solidFill>
                  <a:srgbClr val="2108B8"/>
                </a:solidFill>
                <a:latin typeface="Times New Roman" pitchFamily="18" charset="0"/>
                <a:cs typeface="Times New Roman" pitchFamily="18" charset="0"/>
              </a:rPr>
              <a:t>Em</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sẽ</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làm</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gì</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nếu</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muốn</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được</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tham</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gia</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vào</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một</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hoạt</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động</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nào</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đó</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của</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lớp</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của</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trường</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nhưng</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chưa</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được</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phân</a:t>
            </a:r>
            <a:r>
              <a:rPr lang="en-US" sz="3200" b="1" dirty="0">
                <a:solidFill>
                  <a:srgbClr val="2108B8"/>
                </a:solidFill>
                <a:latin typeface="Times New Roman" pitchFamily="18" charset="0"/>
                <a:cs typeface="Times New Roman" pitchFamily="18" charset="0"/>
              </a:rPr>
              <a:t> </a:t>
            </a:r>
            <a:r>
              <a:rPr lang="en-US" sz="3200" b="1" dirty="0" err="1">
                <a:solidFill>
                  <a:srgbClr val="2108B8"/>
                </a:solidFill>
                <a:latin typeface="Times New Roman" pitchFamily="18" charset="0"/>
                <a:cs typeface="Times New Roman" pitchFamily="18" charset="0"/>
              </a:rPr>
              <a:t>công</a:t>
            </a:r>
            <a:r>
              <a:rPr lang="en-US" sz="3200" b="1" dirty="0">
                <a:solidFill>
                  <a:srgbClr val="2108B8"/>
                </a:solidFill>
                <a:latin typeface="Times New Roman" pitchFamily="18" charset="0"/>
                <a:cs typeface="Times New Roman" pitchFamily="18" charset="0"/>
              </a:rPr>
              <a:t>?</a:t>
            </a:r>
          </a:p>
        </p:txBody>
      </p:sp>
      <p:sp>
        <p:nvSpPr>
          <p:cNvPr id="12" name="TextBox 11"/>
          <p:cNvSpPr txBox="1"/>
          <p:nvPr/>
        </p:nvSpPr>
        <p:spPr>
          <a:xfrm>
            <a:off x="649940" y="2264366"/>
            <a:ext cx="11398624" cy="1077218"/>
          </a:xfrm>
          <a:prstGeom prst="rect">
            <a:avLst/>
          </a:prstGeom>
          <a:noFill/>
        </p:spPr>
        <p:txBody>
          <a:bodyPr wrap="square" rtlCol="0">
            <a:spAutoFit/>
          </a:bodyPr>
          <a:lstStyle/>
          <a:p>
            <a:r>
              <a:rPr lang="en-US" sz="3200" b="1" dirty="0">
                <a:solidFill>
                  <a:srgbClr val="C00000"/>
                </a:solidFill>
                <a:latin typeface="Times New Roman" panose="02020603050405020304" pitchFamily="18" charset="0"/>
                <a:cs typeface="Times New Roman" panose="02020603050405020304" pitchFamily="18" charset="0"/>
              </a:rPr>
              <a:t>* </a:t>
            </a:r>
            <a:r>
              <a:rPr lang="fr-LU" sz="3200" b="1" dirty="0" err="1">
                <a:solidFill>
                  <a:srgbClr val="C00000"/>
                </a:solidFill>
                <a:latin typeface="Times New Roman" panose="02020603050405020304" pitchFamily="18" charset="0"/>
                <a:cs typeface="Times New Roman" panose="02020603050405020304" pitchFamily="18" charset="0"/>
              </a:rPr>
              <a:t>Em</a:t>
            </a:r>
            <a:r>
              <a:rPr lang="fr-LU" sz="3200" b="1" dirty="0">
                <a:solidFill>
                  <a:srgbClr val="C00000"/>
                </a:solidFill>
                <a:latin typeface="Times New Roman" panose="02020603050405020304" pitchFamily="18" charset="0"/>
                <a:cs typeface="Times New Roman" panose="02020603050405020304" pitchFamily="18" charset="0"/>
              </a:rPr>
              <a:t> </a:t>
            </a:r>
            <a:r>
              <a:rPr lang="vi-VN" sz="3200" b="1" dirty="0" smtClean="0">
                <a:solidFill>
                  <a:srgbClr val="C00000"/>
                </a:solidFill>
                <a:latin typeface="Times New Roman" panose="02020603050405020304" pitchFamily="18" charset="0"/>
                <a:cs typeface="Times New Roman" panose="02020603050405020304" pitchFamily="18" charset="0"/>
              </a:rPr>
              <a:t>sẽ nói với người tổ chức( cô giáo ) nguyện vọng, khả năng của mình.</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744070" y="3714797"/>
            <a:ext cx="11116235" cy="1077218"/>
          </a:xfrm>
          <a:prstGeom prst="rect">
            <a:avLst/>
          </a:prstGeom>
          <a:noFill/>
        </p:spPr>
        <p:txBody>
          <a:bodyPr wrap="square" rtlCol="0">
            <a:spAutoFit/>
          </a:bodyPr>
          <a:lstStyle/>
          <a:p>
            <a:r>
              <a:rPr lang="fr-LU" sz="3200" b="1" dirty="0">
                <a:solidFill>
                  <a:srgbClr val="2108B8"/>
                </a:solidFill>
                <a:latin typeface="Times New Roman" panose="02020603050405020304" pitchFamily="18" charset="0"/>
                <a:cs typeface="Times New Roman" panose="02020603050405020304" pitchFamily="18" charset="0"/>
              </a:rPr>
              <a:t>5. </a:t>
            </a:r>
            <a:r>
              <a:rPr lang="vi-VN" sz="3200" b="1" dirty="0" smtClean="0">
                <a:solidFill>
                  <a:srgbClr val="2108B8"/>
                </a:solidFill>
                <a:latin typeface="Times New Roman" panose="02020603050405020304" pitchFamily="18" charset="0"/>
                <a:cs typeface="Times New Roman" panose="02020603050405020304" pitchFamily="18" charset="0"/>
              </a:rPr>
              <a:t>Điều gì sẽ xảy ra nếu em không được bày tỏ ý kiến liên quan đến bản thân em và lớp em?</a:t>
            </a:r>
            <a:endParaRPr lang="fr-LU" sz="3200" b="1" dirty="0">
              <a:solidFill>
                <a:srgbClr val="2108B8"/>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878541" y="5042118"/>
            <a:ext cx="10981764" cy="1569660"/>
          </a:xfrm>
          <a:prstGeom prst="rect">
            <a:avLst/>
          </a:prstGeom>
          <a:noFill/>
        </p:spPr>
        <p:txBody>
          <a:bodyPr wrap="square" rtlCol="0">
            <a:spAutoFit/>
          </a:bodyPr>
          <a:lstStyle/>
          <a:p>
            <a:r>
              <a:rPr lang="en-US" sz="3200" b="1" dirty="0">
                <a:solidFill>
                  <a:srgbClr val="C00000"/>
                </a:solidFill>
                <a:latin typeface="Times New Roman" panose="02020603050405020304" pitchFamily="18" charset="0"/>
                <a:cs typeface="Times New Roman" panose="02020603050405020304" pitchFamily="18" charset="0"/>
              </a:rPr>
              <a:t>* </a:t>
            </a:r>
            <a:r>
              <a:rPr lang="vi-VN" sz="3200" b="1" dirty="0">
                <a:solidFill>
                  <a:srgbClr val="C00000"/>
                </a:solidFill>
                <a:latin typeface="Times New Roman" panose="02020603050405020304" pitchFamily="18" charset="0"/>
                <a:cs typeface="Times New Roman" panose="02020603050405020304" pitchFamily="18" charset="0"/>
              </a:rPr>
              <a:t>N</a:t>
            </a:r>
            <a:r>
              <a:rPr lang="vi-VN" sz="3200" b="1" dirty="0" smtClean="0">
                <a:solidFill>
                  <a:srgbClr val="C00000"/>
                </a:solidFill>
                <a:latin typeface="Times New Roman" panose="02020603050405020304" pitchFamily="18" charset="0"/>
                <a:cs typeface="Times New Roman" panose="02020603050405020304" pitchFamily="18" charset="0"/>
              </a:rPr>
              <a:t>ếu em không được bày tỏ ý kiến thì mọi người sẽ không hiểu và đưa ra những quyết định không phù hợp với những nhu cầu và mong muốn của mình.</a:t>
            </a:r>
            <a:endParaRPr lang="en-US" sz="32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551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
                                        </p:tgtEl>
                                        <p:attrNameLst>
                                          <p:attrName>style.visibility</p:attrName>
                                        </p:attrNameLst>
                                      </p:cBhvr>
                                      <p:to>
                                        <p:strVal val="visible"/>
                                      </p:to>
                                    </p:set>
                                    <p:anim calcmode="discrete" valueType="clr">
                                      <p:cBhvr override="childStyle">
                                        <p:cTn id="7"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
                                        </p:tgtEl>
                                        <p:attrNameLst>
                                          <p:attrName>fillcolor</p:attrName>
                                        </p:attrNameLst>
                                      </p:cBhvr>
                                      <p:tavLst>
                                        <p:tav tm="0">
                                          <p:val>
                                            <p:clrVal>
                                              <a:schemeClr val="accent2"/>
                                            </p:clrVal>
                                          </p:val>
                                        </p:tav>
                                        <p:tav tm="50000">
                                          <p:val>
                                            <p:clrVal>
                                              <a:schemeClr val="hlink"/>
                                            </p:clrVal>
                                          </p:val>
                                        </p:tav>
                                      </p:tavLst>
                                    </p:anim>
                                    <p:set>
                                      <p:cBhvr>
                                        <p:cTn id="9" dur="80"/>
                                        <p:tgtEl>
                                          <p:spTgt spid="1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3"/>
                                        </p:tgtEl>
                                        <p:attrNameLst>
                                          <p:attrName>style.visibility</p:attrName>
                                        </p:attrNameLst>
                                      </p:cBhvr>
                                      <p:to>
                                        <p:strVal val="visible"/>
                                      </p:to>
                                    </p:set>
                                    <p:anim calcmode="discrete" valueType="clr">
                                      <p:cBhvr override="childStyle">
                                        <p:cTn id="14"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3"/>
                                        </p:tgtEl>
                                        <p:attrNameLst>
                                          <p:attrName>fillcolor</p:attrName>
                                        </p:attrNameLst>
                                      </p:cBhvr>
                                      <p:tavLst>
                                        <p:tav tm="0">
                                          <p:val>
                                            <p:clrVal>
                                              <a:schemeClr val="accent2"/>
                                            </p:clrVal>
                                          </p:val>
                                        </p:tav>
                                        <p:tav tm="50000">
                                          <p:val>
                                            <p:clrVal>
                                              <a:schemeClr val="hlink"/>
                                            </p:clrVal>
                                          </p:val>
                                        </p:tav>
                                      </p:tavLst>
                                    </p:anim>
                                    <p:set>
                                      <p:cBhvr>
                                        <p:cTn id="16" dur="80"/>
                                        <p:tgtEl>
                                          <p:spTgt spid="13"/>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4"/>
                                        </p:tgtEl>
                                        <p:attrNameLst>
                                          <p:attrName>style.visibility</p:attrName>
                                        </p:attrNameLst>
                                      </p:cBhvr>
                                      <p:to>
                                        <p:strVal val="visible"/>
                                      </p:to>
                                    </p:set>
                                    <p:anim calcmode="discrete" valueType="clr">
                                      <p:cBhvr override="childStyle">
                                        <p:cTn id="21"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4"/>
                                        </p:tgtEl>
                                        <p:attrNameLst>
                                          <p:attrName>fillcolor</p:attrName>
                                        </p:attrNameLst>
                                      </p:cBhvr>
                                      <p:tavLst>
                                        <p:tav tm="0">
                                          <p:val>
                                            <p:clrVal>
                                              <a:schemeClr val="accent2"/>
                                            </p:clrVal>
                                          </p:val>
                                        </p:tav>
                                        <p:tav tm="50000">
                                          <p:val>
                                            <p:clrVal>
                                              <a:schemeClr val="hlink"/>
                                            </p:clrVal>
                                          </p:val>
                                        </p:tav>
                                      </p:tavLst>
                                    </p:anim>
                                    <p:set>
                                      <p:cBhvr>
                                        <p:cTn id="23" dur="80"/>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Text Box 4"/>
          <p:cNvSpPr txBox="1">
            <a:spLocks noChangeArrowheads="1"/>
          </p:cNvSpPr>
          <p:nvPr/>
        </p:nvSpPr>
        <p:spPr bwMode="auto">
          <a:xfrm>
            <a:off x="404961" y="1046396"/>
            <a:ext cx="11534489"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marL="457200" indent="-457200" algn="just" eaLnBrk="1" hangingPunct="1">
              <a:spcBef>
                <a:spcPct val="25000"/>
              </a:spcBef>
              <a:buFontTx/>
              <a:buChar char="-"/>
            </a:pPr>
            <a:r>
              <a:rPr lang="fr-LU" sz="3200" b="1" dirty="0" err="1" smtClean="0">
                <a:solidFill>
                  <a:srgbClr val="0000CC"/>
                </a:solidFill>
                <a:latin typeface="Times New Roman" panose="02020603050405020304" pitchFamily="18" charset="0"/>
                <a:cs typeface="Times New Roman" panose="02020603050405020304" pitchFamily="18" charset="0"/>
              </a:rPr>
              <a:t>Trong</a:t>
            </a:r>
            <a:r>
              <a:rPr lang="fr-LU" sz="3200" b="1" dirty="0" smtClean="0">
                <a:solidFill>
                  <a:srgbClr val="0000CC"/>
                </a:solidFill>
                <a:latin typeface="Times New Roman" panose="02020603050405020304" pitchFamily="18" charset="0"/>
                <a:cs typeface="Times New Roman" panose="02020603050405020304" pitchFamily="18" charset="0"/>
              </a:rPr>
              <a:t> </a:t>
            </a:r>
            <a:r>
              <a:rPr lang="vi-VN" sz="3200" b="1" dirty="0" smtClean="0">
                <a:solidFill>
                  <a:srgbClr val="0000CC"/>
                </a:solidFill>
                <a:latin typeface="Times New Roman" panose="02020603050405020304" pitchFamily="18" charset="0"/>
                <a:cs typeface="Times New Roman" panose="02020603050405020304" pitchFamily="18" charset="0"/>
              </a:rPr>
              <a:t>mỗi tình huống em nên nói rõ để </a:t>
            </a:r>
            <a:r>
              <a:rPr lang="vi-VN" sz="3200" b="1" dirty="0">
                <a:solidFill>
                  <a:srgbClr val="0000CC"/>
                </a:solidFill>
                <a:latin typeface="Times New Roman" panose="02020603050405020304" pitchFamily="18" charset="0"/>
                <a:cs typeface="Times New Roman" panose="02020603050405020304" pitchFamily="18" charset="0"/>
              </a:rPr>
              <a:t>mọi người hiểu về nhu cầu, </a:t>
            </a:r>
            <a:r>
              <a:rPr lang="vi-VN" sz="3200" b="1" dirty="0" smtClean="0">
                <a:solidFill>
                  <a:srgbClr val="0000CC"/>
                </a:solidFill>
                <a:latin typeface="Times New Roman" panose="02020603050405020304" pitchFamily="18" charset="0"/>
                <a:cs typeface="Times New Roman" panose="02020603050405020304" pitchFamily="18" charset="0"/>
              </a:rPr>
              <a:t>khả </a:t>
            </a:r>
            <a:r>
              <a:rPr lang="vi-VN" sz="3200" b="1" dirty="0">
                <a:solidFill>
                  <a:srgbClr val="0000CC"/>
                </a:solidFill>
                <a:latin typeface="Times New Roman" panose="02020603050405020304" pitchFamily="18" charset="0"/>
                <a:cs typeface="Times New Roman" panose="02020603050405020304" pitchFamily="18" charset="0"/>
              </a:rPr>
              <a:t>năng, mong </a:t>
            </a:r>
            <a:r>
              <a:rPr lang="vi-VN" sz="3200" b="1" dirty="0" smtClean="0">
                <a:solidFill>
                  <a:srgbClr val="0000CC"/>
                </a:solidFill>
                <a:latin typeface="Times New Roman" panose="02020603050405020304" pitchFamily="18" charset="0"/>
                <a:cs typeface="Times New Roman" panose="02020603050405020304" pitchFamily="18" charset="0"/>
              </a:rPr>
              <a:t>muốn, ý kiến của em. Điều đó có lợi cho em và cho mọi người.</a:t>
            </a:r>
          </a:p>
          <a:p>
            <a:pPr marL="457200" indent="-457200" algn="just" eaLnBrk="1" hangingPunct="1">
              <a:spcBef>
                <a:spcPct val="25000"/>
              </a:spcBef>
              <a:buFontTx/>
              <a:buChar char="-"/>
            </a:pPr>
            <a:r>
              <a:rPr lang="vi-VN" sz="3200" b="1" dirty="0" smtClean="0">
                <a:solidFill>
                  <a:srgbClr val="0000CC"/>
                </a:solidFill>
                <a:latin typeface="Times New Roman" panose="02020603050405020304" pitchFamily="18" charset="0"/>
                <a:cs typeface="Times New Roman" panose="02020603050405020304" pitchFamily="18" charset="0"/>
              </a:rPr>
              <a:t>Mỗi người , mỗi trẻ em có quyền có ý kiến riêng và cần bày tỏ ý kiến của mình. </a:t>
            </a:r>
            <a:endParaRPr lang="fr-LU" sz="3200" b="1" dirty="0">
              <a:solidFill>
                <a:srgbClr val="0000CC"/>
              </a:solidFill>
              <a:latin typeface="Times New Roman" panose="02020603050405020304" pitchFamily="18" charset="0"/>
              <a:cs typeface="Times New Roman" panose="02020603050405020304" pitchFamily="18" charset="0"/>
            </a:endParaRPr>
          </a:p>
          <a:p>
            <a:pPr algn="just" eaLnBrk="1" hangingPunct="1">
              <a:spcBef>
                <a:spcPct val="25000"/>
              </a:spcBef>
            </a:pPr>
            <a:endParaRPr lang="fr-LU" sz="3200" b="1" dirty="0">
              <a:solidFill>
                <a:srgbClr val="0000CC"/>
              </a:solidFill>
              <a:latin typeface="Times New Roman" panose="02020603050405020304" pitchFamily="18" charset="0"/>
              <a:cs typeface="Times New Roman" panose="02020603050405020304" pitchFamily="18" charset="0"/>
            </a:endParaRPr>
          </a:p>
        </p:txBody>
      </p:sp>
      <p:sp>
        <p:nvSpPr>
          <p:cNvPr id="2" name="Rectangle 1"/>
          <p:cNvSpPr/>
          <p:nvPr/>
        </p:nvSpPr>
        <p:spPr>
          <a:xfrm>
            <a:off x="929396" y="431513"/>
            <a:ext cx="1890261" cy="646331"/>
          </a:xfrm>
          <a:prstGeom prst="rect">
            <a:avLst/>
          </a:prstGeom>
        </p:spPr>
        <p:txBody>
          <a:bodyPr wrap="none">
            <a:spAutoFit/>
          </a:bodyPr>
          <a:lstStyle/>
          <a:p>
            <a:pPr>
              <a:spcBef>
                <a:spcPct val="25000"/>
              </a:spcBef>
            </a:pPr>
            <a:r>
              <a:rPr lang="fr-LU" sz="3600" b="1" dirty="0" err="1">
                <a:solidFill>
                  <a:srgbClr val="006600"/>
                </a:solidFill>
                <a:latin typeface="Times New Roman" pitchFamily="18" charset="0"/>
                <a:cs typeface="Times New Roman" pitchFamily="18" charset="0"/>
              </a:rPr>
              <a:t>Kết</a:t>
            </a:r>
            <a:r>
              <a:rPr lang="fr-LU" sz="3600" b="1" dirty="0">
                <a:solidFill>
                  <a:srgbClr val="006600"/>
                </a:solidFill>
                <a:latin typeface="Times New Roman" pitchFamily="18" charset="0"/>
                <a:cs typeface="Times New Roman" pitchFamily="18" charset="0"/>
              </a:rPr>
              <a:t> </a:t>
            </a:r>
            <a:r>
              <a:rPr lang="fr-LU" sz="3600" b="1" dirty="0" err="1">
                <a:solidFill>
                  <a:srgbClr val="006600"/>
                </a:solidFill>
                <a:latin typeface="Times New Roman" pitchFamily="18" charset="0"/>
                <a:cs typeface="Times New Roman" pitchFamily="18" charset="0"/>
              </a:rPr>
              <a:t>luận</a:t>
            </a:r>
            <a:endParaRPr lang="fr-LU" sz="3600" b="1" dirty="0">
              <a:solidFill>
                <a:srgbClr val="006600"/>
              </a:solidFill>
              <a:latin typeface="Times New Roman" pitchFamily="18" charset="0"/>
              <a:cs typeface="Times New Roman" pitchFamily="18" charset="0"/>
            </a:endParaRPr>
          </a:p>
        </p:txBody>
      </p:sp>
      <p:sp>
        <p:nvSpPr>
          <p:cNvPr id="7" name="TextBox 8"/>
          <p:cNvSpPr txBox="1">
            <a:spLocks noChangeArrowheads="1"/>
          </p:cNvSpPr>
          <p:nvPr/>
        </p:nvSpPr>
        <p:spPr bwMode="auto">
          <a:xfrm>
            <a:off x="769626" y="3808522"/>
            <a:ext cx="2209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r>
              <a:rPr lang="en-US" sz="3600" b="1" dirty="0" err="1">
                <a:solidFill>
                  <a:srgbClr val="006600"/>
                </a:solidFill>
                <a:latin typeface="Times New Roman" pitchFamily="18" charset="0"/>
                <a:cs typeface="Times New Roman" pitchFamily="18" charset="0"/>
              </a:rPr>
              <a:t>Ghi</a:t>
            </a:r>
            <a:r>
              <a:rPr lang="en-US" sz="3600" b="1" dirty="0">
                <a:solidFill>
                  <a:srgbClr val="006600"/>
                </a:solidFill>
                <a:latin typeface="Times New Roman" pitchFamily="18" charset="0"/>
                <a:cs typeface="Times New Roman" pitchFamily="18" charset="0"/>
              </a:rPr>
              <a:t> </a:t>
            </a:r>
            <a:r>
              <a:rPr lang="en-US" sz="3600" b="1" dirty="0" err="1">
                <a:solidFill>
                  <a:srgbClr val="006600"/>
                </a:solidFill>
                <a:latin typeface="Times New Roman" pitchFamily="18" charset="0"/>
                <a:cs typeface="Times New Roman" pitchFamily="18" charset="0"/>
              </a:rPr>
              <a:t>nhớ</a:t>
            </a:r>
            <a:endParaRPr lang="en-US" sz="3600" b="1" dirty="0">
              <a:solidFill>
                <a:srgbClr val="006600"/>
              </a:solidFill>
              <a:latin typeface="Times New Roman" pitchFamily="18" charset="0"/>
              <a:cs typeface="Times New Roman" pitchFamily="18" charset="0"/>
            </a:endParaRPr>
          </a:p>
        </p:txBody>
      </p:sp>
      <p:sp>
        <p:nvSpPr>
          <p:cNvPr id="8" name="TextBox 7"/>
          <p:cNvSpPr txBox="1"/>
          <p:nvPr/>
        </p:nvSpPr>
        <p:spPr>
          <a:xfrm>
            <a:off x="769626" y="4454853"/>
            <a:ext cx="11169824" cy="2052767"/>
          </a:xfrm>
          <a:prstGeom prst="rect">
            <a:avLst/>
          </a:prstGeom>
          <a:noFill/>
        </p:spPr>
        <p:txBody>
          <a:bodyPr wrap="square" rtlCol="0">
            <a:spAutoFit/>
          </a:bodyPr>
          <a:lstStyle/>
          <a:p>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Mỗi</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trẻ</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em</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đều</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có</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quyền</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mong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muốn</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có</a:t>
            </a:r>
            <a:r>
              <a:rPr lang="en-US" sz="3200" b="1" dirty="0">
                <a:solidFill>
                  <a:srgbClr val="0000FF"/>
                </a:solidFill>
                <a:latin typeface="Times New Roman" pitchFamily="18" charset="0"/>
              </a:rPr>
              <a:t> ý </a:t>
            </a:r>
            <a:r>
              <a:rPr lang="en-US" sz="3200" b="1" dirty="0" err="1">
                <a:solidFill>
                  <a:srgbClr val="0000FF"/>
                </a:solidFill>
                <a:latin typeface="Times New Roman" pitchFamily="18" charset="0"/>
              </a:rPr>
              <a:t>kiến</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riêng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về</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những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việc</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liên</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quan</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đến</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trẻ</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em</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Em</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cần</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mạnh</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dạn</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chia</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sẻ</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bày</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tỏ</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những</a:t>
            </a:r>
            <a:r>
              <a:rPr lang="en-US" sz="3200" b="1" dirty="0">
                <a:solidFill>
                  <a:srgbClr val="0000FF"/>
                </a:solidFill>
                <a:latin typeface="Times New Roman" pitchFamily="18" charset="0"/>
              </a:rPr>
              <a:t> ý </a:t>
            </a:r>
            <a:r>
              <a:rPr lang="en-US" sz="3200" b="1" dirty="0" err="1">
                <a:solidFill>
                  <a:srgbClr val="0000FF"/>
                </a:solidFill>
                <a:latin typeface="Times New Roman" pitchFamily="18" charset="0"/>
              </a:rPr>
              <a:t>kiến</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mong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muốn</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của</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mình</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với</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những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người</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xung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quanh</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một</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cách</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rõ</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ràng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lễ</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độ</a:t>
            </a:r>
            <a:r>
              <a:rPr lang="en-US" sz="3200" b="1" dirty="0">
                <a:solidFill>
                  <a:srgbClr val="0000FF"/>
                </a:solidFill>
                <a:latin typeface="Times New Roman" pitchFamily="18" charset="0"/>
              </a:rPr>
              <a:t>.</a:t>
            </a:r>
            <a:endParaRPr lang="en-US" sz="3200" dirty="0"/>
          </a:p>
        </p:txBody>
      </p:sp>
    </p:spTree>
    <p:extLst>
      <p:ext uri="{BB962C8B-B14F-4D97-AF65-F5344CB8AC3E}">
        <p14:creationId xmlns:p14="http://schemas.microsoft.com/office/powerpoint/2010/main" val="104806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00356"/>
                                        </p:tgtEl>
                                        <p:attrNameLst>
                                          <p:attrName>style.visibility</p:attrName>
                                        </p:attrNameLst>
                                      </p:cBhvr>
                                      <p:to>
                                        <p:strVal val="visible"/>
                                      </p:to>
                                    </p:set>
                                    <p:anim calcmode="discrete" valueType="clr">
                                      <p:cBhvr override="childStyle">
                                        <p:cTn id="14" dur="80"/>
                                        <p:tgtEl>
                                          <p:spTgt spid="10035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0356"/>
                                        </p:tgtEl>
                                        <p:attrNameLst>
                                          <p:attrName>fillcolor</p:attrName>
                                        </p:attrNameLst>
                                      </p:cBhvr>
                                      <p:tavLst>
                                        <p:tav tm="0">
                                          <p:val>
                                            <p:clrVal>
                                              <a:schemeClr val="accent2"/>
                                            </p:clrVal>
                                          </p:val>
                                        </p:tav>
                                        <p:tav tm="50000">
                                          <p:val>
                                            <p:clrVal>
                                              <a:schemeClr val="hlink"/>
                                            </p:clrVal>
                                          </p:val>
                                        </p:tav>
                                      </p:tavLst>
                                    </p:anim>
                                    <p:set>
                                      <p:cBhvr>
                                        <p:cTn id="16" dur="80"/>
                                        <p:tgtEl>
                                          <p:spTgt spid="100356"/>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7"/>
                                        </p:tgtEl>
                                        <p:attrNameLst>
                                          <p:attrName>style.visibility</p:attrName>
                                        </p:attrNameLst>
                                      </p:cBhvr>
                                      <p:to>
                                        <p:strVal val="visible"/>
                                      </p:to>
                                    </p:set>
                                    <p:anim calcmode="discrete" valueType="clr">
                                      <p:cBhvr override="childStyle">
                                        <p:cTn id="21"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7"/>
                                        </p:tgtEl>
                                        <p:attrNameLst>
                                          <p:attrName>fillcolor</p:attrName>
                                        </p:attrNameLst>
                                      </p:cBhvr>
                                      <p:tavLst>
                                        <p:tav tm="0">
                                          <p:val>
                                            <p:clrVal>
                                              <a:schemeClr val="accent2"/>
                                            </p:clrVal>
                                          </p:val>
                                        </p:tav>
                                        <p:tav tm="50000">
                                          <p:val>
                                            <p:clrVal>
                                              <a:schemeClr val="hlink"/>
                                            </p:clrVal>
                                          </p:val>
                                        </p:tav>
                                      </p:tavLst>
                                    </p:anim>
                                    <p:set>
                                      <p:cBhvr>
                                        <p:cTn id="23" dur="80"/>
                                        <p:tgtEl>
                                          <p:spTgt spid="7"/>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8"/>
                                        </p:tgtEl>
                                        <p:attrNameLst>
                                          <p:attrName>style.visibility</p:attrName>
                                        </p:attrNameLst>
                                      </p:cBhvr>
                                      <p:to>
                                        <p:strVal val="visible"/>
                                      </p:to>
                                    </p:set>
                                    <p:anim calcmode="discrete" valueType="clr">
                                      <p:cBhvr override="childStyle">
                                        <p:cTn id="28"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8"/>
                                        </p:tgtEl>
                                        <p:attrNameLst>
                                          <p:attrName>fillcolor</p:attrName>
                                        </p:attrNameLst>
                                      </p:cBhvr>
                                      <p:tavLst>
                                        <p:tav tm="0">
                                          <p:val>
                                            <p:clrVal>
                                              <a:schemeClr val="accent2"/>
                                            </p:clrVal>
                                          </p:val>
                                        </p:tav>
                                        <p:tav tm="50000">
                                          <p:val>
                                            <p:clrVal>
                                              <a:schemeClr val="hlink"/>
                                            </p:clrVal>
                                          </p:val>
                                        </p:tav>
                                      </p:tavLst>
                                    </p:anim>
                                    <p:set>
                                      <p:cBhvr>
                                        <p:cTn id="30"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p:bldP spid="2" grpId="0"/>
      <p:bldP spid="7"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51029" y="818810"/>
            <a:ext cx="1172442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spcBef>
                <a:spcPct val="50000"/>
              </a:spcBef>
            </a:pPr>
            <a:r>
              <a:rPr lang="en-US" sz="2800" b="1" dirty="0">
                <a:solidFill>
                  <a:srgbClr val="2108B8"/>
                </a:solidFill>
                <a:latin typeface="Times New Roman" pitchFamily="18" charset="0"/>
              </a:rPr>
              <a:t>1. </a:t>
            </a:r>
            <a:r>
              <a:rPr lang="en-US" sz="2800" b="1" dirty="0" err="1">
                <a:solidFill>
                  <a:srgbClr val="2108B8"/>
                </a:solidFill>
                <a:latin typeface="Times New Roman" pitchFamily="18" charset="0"/>
              </a:rPr>
              <a:t>Em</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hãy</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nhận</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xét</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về</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những</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hành</a:t>
            </a:r>
            <a:r>
              <a:rPr lang="en-US" sz="2800" b="1" dirty="0">
                <a:solidFill>
                  <a:srgbClr val="2108B8"/>
                </a:solidFill>
                <a:latin typeface="Times New Roman" pitchFamily="18" charset="0"/>
              </a:rPr>
              <a:t> vi, </a:t>
            </a:r>
            <a:r>
              <a:rPr lang="en-US" sz="2800" b="1" dirty="0" err="1">
                <a:solidFill>
                  <a:srgbClr val="2108B8"/>
                </a:solidFill>
                <a:latin typeface="Times New Roman" pitchFamily="18" charset="0"/>
              </a:rPr>
              <a:t>việc</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làm</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của</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từng</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bạn</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trong</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mỗi</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trường</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hợp</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dưới</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đây</a:t>
            </a:r>
            <a:r>
              <a:rPr lang="en-US" sz="2800" b="1" dirty="0">
                <a:solidFill>
                  <a:srgbClr val="2108B8"/>
                </a:solidFill>
                <a:latin typeface="Times New Roman" pitchFamily="18" charset="0"/>
              </a:rPr>
              <a:t>:</a:t>
            </a:r>
            <a:endParaRPr lang="vi-VN" sz="2800" b="1" dirty="0">
              <a:solidFill>
                <a:srgbClr val="2108B8"/>
              </a:solidFill>
              <a:latin typeface="Times New Roman" pitchFamily="18" charset="0"/>
            </a:endParaRPr>
          </a:p>
        </p:txBody>
      </p:sp>
      <p:sp>
        <p:nvSpPr>
          <p:cNvPr id="5" name="Text Box 3"/>
          <p:cNvSpPr txBox="1">
            <a:spLocks noChangeArrowheads="1"/>
          </p:cNvSpPr>
          <p:nvPr/>
        </p:nvSpPr>
        <p:spPr bwMode="auto">
          <a:xfrm>
            <a:off x="302428" y="1802428"/>
            <a:ext cx="1172442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spcBef>
                <a:spcPct val="50000"/>
              </a:spcBef>
            </a:pPr>
            <a:r>
              <a:rPr lang="en-US" sz="2800" b="1" dirty="0">
                <a:solidFill>
                  <a:srgbClr val="2108B8"/>
                </a:solidFill>
                <a:latin typeface="Times New Roman" pitchFamily="18" charset="0"/>
              </a:rPr>
              <a:t>a. </a:t>
            </a:r>
            <a:r>
              <a:rPr lang="en-US" sz="2800" b="1" dirty="0" err="1">
                <a:solidFill>
                  <a:srgbClr val="2108B8"/>
                </a:solidFill>
                <a:latin typeface="Times New Roman" pitchFamily="18" charset="0"/>
              </a:rPr>
              <a:t>Bạn</a:t>
            </a:r>
            <a:r>
              <a:rPr lang="en-US" sz="2800" b="1" dirty="0">
                <a:solidFill>
                  <a:srgbClr val="2108B8"/>
                </a:solidFill>
                <a:latin typeface="Times New Roman" pitchFamily="18" charset="0"/>
              </a:rPr>
              <a:t> Dung </a:t>
            </a:r>
            <a:r>
              <a:rPr lang="en-US" sz="2800" b="1" dirty="0" err="1">
                <a:solidFill>
                  <a:srgbClr val="2108B8"/>
                </a:solidFill>
                <a:latin typeface="Times New Roman" pitchFamily="18" charset="0"/>
              </a:rPr>
              <a:t>rất</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thích</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múa</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hát</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Vì</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vậy</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bạn</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đã</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ghi</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tên</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tham</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gia</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vào</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đội</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văn</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nghệ</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của</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lớp</a:t>
            </a:r>
            <a:r>
              <a:rPr lang="en-US" sz="2800" b="1" dirty="0">
                <a:solidFill>
                  <a:srgbClr val="2108B8"/>
                </a:solidFill>
                <a:latin typeface="Times New Roman" pitchFamily="18" charset="0"/>
              </a:rPr>
              <a:t>.</a:t>
            </a:r>
            <a:endParaRPr lang="vi-VN" sz="2800" b="1" dirty="0">
              <a:solidFill>
                <a:srgbClr val="2108B8"/>
              </a:solidFill>
              <a:latin typeface="Times New Roman" pitchFamily="18" charset="0"/>
            </a:endParaRPr>
          </a:p>
        </p:txBody>
      </p:sp>
      <p:sp>
        <p:nvSpPr>
          <p:cNvPr id="6" name="Text Box 4"/>
          <p:cNvSpPr txBox="1">
            <a:spLocks noChangeArrowheads="1"/>
          </p:cNvSpPr>
          <p:nvPr/>
        </p:nvSpPr>
        <p:spPr bwMode="auto">
          <a:xfrm>
            <a:off x="302428" y="2737304"/>
            <a:ext cx="1162722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spcBef>
                <a:spcPct val="50000"/>
              </a:spcBef>
            </a:pPr>
            <a:r>
              <a:rPr lang="en-US" sz="2800" b="1" dirty="0">
                <a:solidFill>
                  <a:srgbClr val="2108B8"/>
                </a:solidFill>
                <a:latin typeface="Times New Roman" pitchFamily="18" charset="0"/>
              </a:rPr>
              <a:t>b. </a:t>
            </a:r>
            <a:r>
              <a:rPr lang="en-US" sz="2800" b="1" dirty="0" err="1">
                <a:solidFill>
                  <a:srgbClr val="2108B8"/>
                </a:solidFill>
                <a:latin typeface="Times New Roman" pitchFamily="18" charset="0"/>
              </a:rPr>
              <a:t>Để</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chuẩn</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bị</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cho</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buổi</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liên</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hoan</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lớp</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các</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bạn</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phân</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công</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Hồng</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mang</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khăn</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trải</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bàn</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Hồng</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rất</a:t>
            </a:r>
            <a:r>
              <a:rPr lang="en-US" sz="2800" b="1" dirty="0">
                <a:solidFill>
                  <a:srgbClr val="2108B8"/>
                </a:solidFill>
                <a:latin typeface="Times New Roman" pitchFamily="18" charset="0"/>
              </a:rPr>
              <a:t> lo </a:t>
            </a:r>
            <a:r>
              <a:rPr lang="en-US" sz="2800" b="1" dirty="0" err="1">
                <a:solidFill>
                  <a:srgbClr val="2108B8"/>
                </a:solidFill>
                <a:latin typeface="Times New Roman" pitchFamily="18" charset="0"/>
              </a:rPr>
              <a:t>lắng</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vì</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nhà</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mình</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không</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có</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khăn</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nhưng</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lại</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ngại</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không</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dám</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nói</a:t>
            </a:r>
            <a:r>
              <a:rPr lang="en-US" sz="2800" b="1" dirty="0">
                <a:solidFill>
                  <a:srgbClr val="2108B8"/>
                </a:solidFill>
                <a:latin typeface="Times New Roman" pitchFamily="18" charset="0"/>
              </a:rPr>
              <a:t>.</a:t>
            </a:r>
            <a:endParaRPr lang="vi-VN" sz="2800" b="1" dirty="0">
              <a:solidFill>
                <a:srgbClr val="2108B8"/>
              </a:solidFill>
              <a:latin typeface="Times New Roman" pitchFamily="18" charset="0"/>
            </a:endParaRPr>
          </a:p>
        </p:txBody>
      </p:sp>
      <p:sp>
        <p:nvSpPr>
          <p:cNvPr id="7" name="Text Box 5"/>
          <p:cNvSpPr txBox="1">
            <a:spLocks noChangeArrowheads="1"/>
          </p:cNvSpPr>
          <p:nvPr/>
        </p:nvSpPr>
        <p:spPr bwMode="auto">
          <a:xfrm>
            <a:off x="253826" y="4103068"/>
            <a:ext cx="117244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spcBef>
                <a:spcPct val="50000"/>
              </a:spcBef>
            </a:pPr>
            <a:r>
              <a:rPr lang="en-US" sz="2800" b="1" dirty="0">
                <a:solidFill>
                  <a:srgbClr val="2108B8"/>
                </a:solidFill>
                <a:latin typeface="Times New Roman" pitchFamily="18" charset="0"/>
              </a:rPr>
              <a:t>c. </a:t>
            </a:r>
            <a:r>
              <a:rPr lang="en-US" sz="2800" b="1" dirty="0" err="1">
                <a:solidFill>
                  <a:srgbClr val="2108B8"/>
                </a:solidFill>
                <a:latin typeface="Times New Roman" pitchFamily="18" charset="0"/>
              </a:rPr>
              <a:t>Khánh</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đòi</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bố</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mẹ</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mua</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cho</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một</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chiếc</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cặp</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mới</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và</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nói</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sẽ</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không</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đi</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học</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nếu</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không</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có</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cặp</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mới</a:t>
            </a:r>
            <a:r>
              <a:rPr lang="en-US" sz="2800" b="1" dirty="0">
                <a:solidFill>
                  <a:srgbClr val="2108B8"/>
                </a:solidFill>
                <a:latin typeface="Times New Roman" pitchFamily="18" charset="0"/>
              </a:rPr>
              <a:t>.</a:t>
            </a:r>
            <a:endParaRPr lang="vi-VN" sz="2800" b="1" dirty="0">
              <a:solidFill>
                <a:srgbClr val="2108B8"/>
              </a:solidFill>
              <a:latin typeface="Times New Roman" pitchFamily="18" charset="0"/>
            </a:endParaRPr>
          </a:p>
        </p:txBody>
      </p:sp>
      <p:sp>
        <p:nvSpPr>
          <p:cNvPr id="8" name="Text Box 4"/>
          <p:cNvSpPr txBox="1">
            <a:spLocks noChangeArrowheads="1"/>
          </p:cNvSpPr>
          <p:nvPr/>
        </p:nvSpPr>
        <p:spPr bwMode="auto">
          <a:xfrm>
            <a:off x="890836" y="203975"/>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algn="just" eaLnBrk="1" hangingPunct="1">
              <a:spcBef>
                <a:spcPct val="30000"/>
              </a:spcBef>
            </a:pPr>
            <a:r>
              <a:rPr lang="fr-LU" sz="3200" b="1" dirty="0">
                <a:solidFill>
                  <a:srgbClr val="006600"/>
                </a:solidFill>
                <a:latin typeface="Times New Roman" panose="02020603050405020304" pitchFamily="18" charset="0"/>
                <a:cs typeface="Times New Roman" panose="02020603050405020304" pitchFamily="18" charset="0"/>
              </a:rPr>
              <a:t>* </a:t>
            </a:r>
            <a:r>
              <a:rPr lang="vi-VN" sz="3200" b="1" dirty="0" smtClean="0">
                <a:solidFill>
                  <a:srgbClr val="006600"/>
                </a:solidFill>
                <a:latin typeface="Times New Roman" panose="02020603050405020304" pitchFamily="18" charset="0"/>
                <a:cs typeface="Times New Roman" panose="02020603050405020304" pitchFamily="18" charset="0"/>
              </a:rPr>
              <a:t>Hoạt động 2: Bài tập 1 </a:t>
            </a:r>
            <a:endParaRPr lang="fr-LU" sz="3200" b="1" dirty="0">
              <a:solidFill>
                <a:srgbClr val="006600"/>
              </a:solidFill>
              <a:latin typeface="Times New Roman" panose="02020603050405020304" pitchFamily="18" charset="0"/>
              <a:cs typeface="Times New Roman" panose="02020603050405020304" pitchFamily="18" charset="0"/>
            </a:endParaRPr>
          </a:p>
        </p:txBody>
      </p:sp>
      <p:sp>
        <p:nvSpPr>
          <p:cNvPr id="12" name="Text Box 5"/>
          <p:cNvSpPr txBox="1">
            <a:spLocks noChangeArrowheads="1"/>
          </p:cNvSpPr>
          <p:nvPr/>
        </p:nvSpPr>
        <p:spPr bwMode="auto">
          <a:xfrm>
            <a:off x="302428" y="5018498"/>
            <a:ext cx="1172442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algn="just" eaLnBrk="1" hangingPunct="1">
              <a:spcBef>
                <a:spcPct val="50000"/>
              </a:spcBef>
            </a:pPr>
            <a:r>
              <a:rPr lang="fr-LU" sz="2800" b="1" dirty="0">
                <a:solidFill>
                  <a:srgbClr val="FF3300"/>
                </a:solidFill>
                <a:latin typeface="Times New Roman" panose="02020603050405020304" pitchFamily="18" charset="0"/>
                <a:cs typeface="Times New Roman" panose="02020603050405020304" pitchFamily="18" charset="0"/>
              </a:rPr>
              <a:t>     </a:t>
            </a:r>
            <a:r>
              <a:rPr lang="vi-VN" sz="2800" b="1" dirty="0" smtClean="0">
                <a:solidFill>
                  <a:srgbClr val="006600"/>
                </a:solidFill>
                <a:latin typeface="Times New Roman" panose="02020603050405020304" pitchFamily="18" charset="0"/>
                <a:cs typeface="Times New Roman" panose="02020603050405020304" pitchFamily="18" charset="0"/>
              </a:rPr>
              <a:t>Kết luận: Việc làm của Dung là đúng vì bạn biết bày tỏ mong muốn nguyện vọng đúng với khả năng của mình. Còn việc làm của Hồng và Khánh là chưa đúng. Hai bạn không bày tỏ ý kiến của mình thì sẽ không hoàn thành nhiệm vụ lớp giao cho và ảnh hưởng đến cả lớp. </a:t>
            </a:r>
            <a:endParaRPr lang="fr-LU" sz="2800" b="1" dirty="0">
              <a:solidFill>
                <a:srgbClr val="0066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45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anim calcmode="discrete" valueType="clr">
                                      <p:cBhvr override="childStyle">
                                        <p:cTn id="12"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gtEl>
                                        <p:attrNameLst>
                                          <p:attrName>fillcolor</p:attrName>
                                        </p:attrNameLst>
                                      </p:cBhvr>
                                      <p:tavLst>
                                        <p:tav tm="0">
                                          <p:val>
                                            <p:clrVal>
                                              <a:schemeClr val="accent2"/>
                                            </p:clrVal>
                                          </p:val>
                                        </p:tav>
                                        <p:tav tm="50000">
                                          <p:val>
                                            <p:clrVal>
                                              <a:schemeClr val="hlink"/>
                                            </p:clrVal>
                                          </p:val>
                                        </p:tav>
                                      </p:tavLst>
                                    </p:anim>
                                    <p:set>
                                      <p:cBhvr>
                                        <p:cTn id="14" dur="80"/>
                                        <p:tgtEl>
                                          <p:spTgt spid="4"/>
                                        </p:tgtEl>
                                        <p:attrNameLst>
                                          <p:attrName>fill.type</p:attrName>
                                        </p:attrNameLst>
                                      </p:cBhvr>
                                      <p:to>
                                        <p:strVal val="solid"/>
                                      </p:to>
                                    </p:se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5"/>
                                        </p:tgtEl>
                                        <p:attrNameLst>
                                          <p:attrName>style.visibility</p:attrName>
                                        </p:attrNameLst>
                                      </p:cBhvr>
                                      <p:to>
                                        <p:strVal val="visible"/>
                                      </p:to>
                                    </p:set>
                                    <p:anim calcmode="discrete" valueType="clr">
                                      <p:cBhvr override="childStyle">
                                        <p:cTn id="1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5"/>
                                        </p:tgtEl>
                                        <p:attrNameLst>
                                          <p:attrName>fillcolor</p:attrName>
                                        </p:attrNameLst>
                                      </p:cBhvr>
                                      <p:tavLst>
                                        <p:tav tm="0">
                                          <p:val>
                                            <p:clrVal>
                                              <a:schemeClr val="accent2"/>
                                            </p:clrVal>
                                          </p:val>
                                        </p:tav>
                                        <p:tav tm="50000">
                                          <p:val>
                                            <p:clrVal>
                                              <a:schemeClr val="hlink"/>
                                            </p:clrVal>
                                          </p:val>
                                        </p:tav>
                                      </p:tavLst>
                                    </p:anim>
                                    <p:set>
                                      <p:cBhvr>
                                        <p:cTn id="19" dur="80"/>
                                        <p:tgtEl>
                                          <p:spTgt spid="5"/>
                                        </p:tgtEl>
                                        <p:attrNameLst>
                                          <p:attrName>fill.type</p:attrName>
                                        </p:attrNameLst>
                                      </p:cBhvr>
                                      <p:to>
                                        <p:strVal val="solid"/>
                                      </p:to>
                                    </p:set>
                                  </p:childTnLst>
                                </p:cTn>
                              </p:par>
                              <p:par>
                                <p:cTn id="20" presetID="27" presetClass="entr" presetSubtype="0" fill="hold" grpId="0" nodeType="withEffect">
                                  <p:stCondLst>
                                    <p:cond delay="0"/>
                                  </p:stCondLst>
                                  <p:iterate type="lt">
                                    <p:tmPct val="50000"/>
                                  </p:iterate>
                                  <p:childTnLst>
                                    <p:set>
                                      <p:cBhvr>
                                        <p:cTn id="21" dur="1" fill="hold">
                                          <p:stCondLst>
                                            <p:cond delay="0"/>
                                          </p:stCondLst>
                                        </p:cTn>
                                        <p:tgtEl>
                                          <p:spTgt spid="6"/>
                                        </p:tgtEl>
                                        <p:attrNameLst>
                                          <p:attrName>style.visibility</p:attrName>
                                        </p:attrNameLst>
                                      </p:cBhvr>
                                      <p:to>
                                        <p:strVal val="visible"/>
                                      </p:to>
                                    </p:set>
                                    <p:anim calcmode="discrete" valueType="clr">
                                      <p:cBhvr override="childStyle">
                                        <p:cTn id="2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6"/>
                                        </p:tgtEl>
                                        <p:attrNameLst>
                                          <p:attrName>fillcolor</p:attrName>
                                        </p:attrNameLst>
                                      </p:cBhvr>
                                      <p:tavLst>
                                        <p:tav tm="0">
                                          <p:val>
                                            <p:clrVal>
                                              <a:schemeClr val="accent2"/>
                                            </p:clrVal>
                                          </p:val>
                                        </p:tav>
                                        <p:tav tm="50000">
                                          <p:val>
                                            <p:clrVal>
                                              <a:schemeClr val="hlink"/>
                                            </p:clrVal>
                                          </p:val>
                                        </p:tav>
                                      </p:tavLst>
                                    </p:anim>
                                    <p:set>
                                      <p:cBhvr>
                                        <p:cTn id="24" dur="80"/>
                                        <p:tgtEl>
                                          <p:spTgt spid="6"/>
                                        </p:tgtEl>
                                        <p:attrNameLst>
                                          <p:attrName>fill.type</p:attrName>
                                        </p:attrNameLst>
                                      </p:cBhvr>
                                      <p:to>
                                        <p:strVal val="solid"/>
                                      </p:to>
                                    </p:set>
                                  </p:childTnLst>
                                </p:cTn>
                              </p:par>
                              <p:par>
                                <p:cTn id="25" presetID="27" presetClass="entr" presetSubtype="0" fill="hold" grpId="0" nodeType="withEffect">
                                  <p:stCondLst>
                                    <p:cond delay="0"/>
                                  </p:stCondLst>
                                  <p:iterate type="lt">
                                    <p:tmPct val="50000"/>
                                  </p:iterate>
                                  <p:childTnLst>
                                    <p:set>
                                      <p:cBhvr>
                                        <p:cTn id="26" dur="1" fill="hold">
                                          <p:stCondLst>
                                            <p:cond delay="0"/>
                                          </p:stCondLst>
                                        </p:cTn>
                                        <p:tgtEl>
                                          <p:spTgt spid="7"/>
                                        </p:tgtEl>
                                        <p:attrNameLst>
                                          <p:attrName>style.visibility</p:attrName>
                                        </p:attrNameLst>
                                      </p:cBhvr>
                                      <p:to>
                                        <p:strVal val="visible"/>
                                      </p:to>
                                    </p:set>
                                    <p:anim calcmode="discrete" valueType="clr">
                                      <p:cBhvr override="childStyle">
                                        <p:cTn id="2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7"/>
                                        </p:tgtEl>
                                        <p:attrNameLst>
                                          <p:attrName>fillcolor</p:attrName>
                                        </p:attrNameLst>
                                      </p:cBhvr>
                                      <p:tavLst>
                                        <p:tav tm="0">
                                          <p:val>
                                            <p:clrVal>
                                              <a:schemeClr val="accent2"/>
                                            </p:clrVal>
                                          </p:val>
                                        </p:tav>
                                        <p:tav tm="50000">
                                          <p:val>
                                            <p:clrVal>
                                              <a:schemeClr val="hlink"/>
                                            </p:clrVal>
                                          </p:val>
                                        </p:tav>
                                      </p:tavLst>
                                    </p:anim>
                                    <p:set>
                                      <p:cBhvr>
                                        <p:cTn id="29" dur="80"/>
                                        <p:tgtEl>
                                          <p:spTgt spid="7"/>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12"/>
                                        </p:tgtEl>
                                        <p:attrNameLst>
                                          <p:attrName>style.visibility</p:attrName>
                                        </p:attrNameLst>
                                      </p:cBhvr>
                                      <p:to>
                                        <p:strVal val="visible"/>
                                      </p:to>
                                    </p:set>
                                    <p:anim calcmode="discrete" valueType="clr">
                                      <p:cBhvr override="childStyle">
                                        <p:cTn id="34"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12"/>
                                        </p:tgtEl>
                                        <p:attrNameLst>
                                          <p:attrName>fillcolor</p:attrName>
                                        </p:attrNameLst>
                                      </p:cBhvr>
                                      <p:tavLst>
                                        <p:tav tm="0">
                                          <p:val>
                                            <p:clrVal>
                                              <a:schemeClr val="accent2"/>
                                            </p:clrVal>
                                          </p:val>
                                        </p:tav>
                                        <p:tav tm="50000">
                                          <p:val>
                                            <p:clrVal>
                                              <a:schemeClr val="hlink"/>
                                            </p:clrVal>
                                          </p:val>
                                        </p:tav>
                                      </p:tavLst>
                                    </p:anim>
                                    <p:set>
                                      <p:cBhvr>
                                        <p:cTn id="36" dur="80"/>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2"/>
          <p:cNvGrpSpPr>
            <a:grpSpLocks/>
          </p:cNvGrpSpPr>
          <p:nvPr/>
        </p:nvGrpSpPr>
        <p:grpSpPr bwMode="auto">
          <a:xfrm>
            <a:off x="609257" y="87699"/>
            <a:ext cx="366184" cy="1022911"/>
            <a:chOff x="1295400" y="2667000"/>
            <a:chExt cx="457200" cy="1905000"/>
          </a:xfrm>
        </p:grpSpPr>
        <p:sp>
          <p:nvSpPr>
            <p:cNvPr id="8" name="Rectangle 7"/>
            <p:cNvSpPr/>
            <p:nvPr/>
          </p:nvSpPr>
          <p:spPr>
            <a:xfrm>
              <a:off x="1295400" y="2667000"/>
              <a:ext cx="457200" cy="1143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Flowchart: Process 8"/>
            <p:cNvSpPr/>
            <p:nvPr/>
          </p:nvSpPr>
          <p:spPr>
            <a:xfrm>
              <a:off x="1524000" y="3810000"/>
              <a:ext cx="46038" cy="7620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0" name="Group 11"/>
          <p:cNvGrpSpPr>
            <a:grpSpLocks/>
          </p:cNvGrpSpPr>
          <p:nvPr/>
        </p:nvGrpSpPr>
        <p:grpSpPr bwMode="auto">
          <a:xfrm>
            <a:off x="10476831" y="37349"/>
            <a:ext cx="382337" cy="1156927"/>
            <a:chOff x="2805590" y="2819400"/>
            <a:chExt cx="457200" cy="1905000"/>
          </a:xfrm>
        </p:grpSpPr>
        <p:sp>
          <p:nvSpPr>
            <p:cNvPr id="11" name="Rectangle 10"/>
            <p:cNvSpPr/>
            <p:nvPr/>
          </p:nvSpPr>
          <p:spPr>
            <a:xfrm>
              <a:off x="2805590" y="2819400"/>
              <a:ext cx="457200" cy="1143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Flowchart: Process 11"/>
            <p:cNvSpPr/>
            <p:nvPr/>
          </p:nvSpPr>
          <p:spPr>
            <a:xfrm>
              <a:off x="3034190" y="3962400"/>
              <a:ext cx="46038" cy="7620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3" name="TextBox 15"/>
          <p:cNvSpPr txBox="1">
            <a:spLocks noChangeArrowheads="1"/>
          </p:cNvSpPr>
          <p:nvPr/>
        </p:nvSpPr>
        <p:spPr bwMode="auto">
          <a:xfrm>
            <a:off x="22941" y="1090641"/>
            <a:ext cx="1905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r>
              <a:rPr lang="en-US" sz="2400" b="1" dirty="0" err="1">
                <a:solidFill>
                  <a:srgbClr val="0000CC"/>
                </a:solidFill>
                <a:latin typeface="Times New Roman" pitchFamily="18" charset="0"/>
                <a:cs typeface="Times New Roman" pitchFamily="18" charset="0"/>
              </a:rPr>
              <a:t>Tán</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thành</a:t>
            </a:r>
            <a:endParaRPr lang="en-US" sz="2400" b="1" dirty="0">
              <a:solidFill>
                <a:srgbClr val="0000CC"/>
              </a:solidFill>
              <a:latin typeface="Times New Roman" pitchFamily="18" charset="0"/>
              <a:cs typeface="Times New Roman" pitchFamily="18" charset="0"/>
            </a:endParaRPr>
          </a:p>
        </p:txBody>
      </p:sp>
      <p:sp>
        <p:nvSpPr>
          <p:cNvPr id="14" name="TextBox 16"/>
          <p:cNvSpPr txBox="1">
            <a:spLocks noChangeArrowheads="1"/>
          </p:cNvSpPr>
          <p:nvPr/>
        </p:nvSpPr>
        <p:spPr bwMode="auto">
          <a:xfrm>
            <a:off x="9601868" y="1198986"/>
            <a:ext cx="2514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r>
              <a:rPr lang="en-US" sz="2400" b="1" dirty="0" err="1">
                <a:solidFill>
                  <a:srgbClr val="0000CC"/>
                </a:solidFill>
                <a:latin typeface="Times New Roman" pitchFamily="18" charset="0"/>
                <a:cs typeface="Times New Roman" pitchFamily="18" charset="0"/>
              </a:rPr>
              <a:t>Không</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tán</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thành</a:t>
            </a:r>
            <a:endParaRPr lang="en-US" sz="2400" b="1" dirty="0">
              <a:solidFill>
                <a:srgbClr val="0000CC"/>
              </a:solidFill>
              <a:latin typeface="Times New Roman" pitchFamily="18" charset="0"/>
              <a:cs typeface="Times New Roman" pitchFamily="18" charset="0"/>
            </a:endParaRPr>
          </a:p>
        </p:txBody>
      </p:sp>
      <p:sp>
        <p:nvSpPr>
          <p:cNvPr id="15" name="Text Box 50"/>
          <p:cNvSpPr txBox="1">
            <a:spLocks noChangeArrowheads="1"/>
          </p:cNvSpPr>
          <p:nvPr/>
        </p:nvSpPr>
        <p:spPr bwMode="auto">
          <a:xfrm>
            <a:off x="1203605" y="1656919"/>
            <a:ext cx="10733407" cy="954107"/>
          </a:xfrm>
          <a:prstGeom prst="rect">
            <a:avLst/>
          </a:prstGeom>
          <a:solidFill>
            <a:srgbClr val="FFC000"/>
          </a:solidFill>
          <a:ln>
            <a:noFill/>
          </a:ln>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spcBef>
                <a:spcPct val="50000"/>
              </a:spcBef>
            </a:pPr>
            <a:r>
              <a:rPr lang="en-US" sz="2800" b="1" dirty="0">
                <a:solidFill>
                  <a:srgbClr val="2108B8"/>
                </a:solidFill>
                <a:latin typeface="Times New Roman" pitchFamily="18" charset="0"/>
              </a:rPr>
              <a:t>  a. </a:t>
            </a:r>
            <a:r>
              <a:rPr lang="en-US" sz="2800" b="1" dirty="0" err="1">
                <a:solidFill>
                  <a:srgbClr val="2108B8"/>
                </a:solidFill>
                <a:latin typeface="Times New Roman" pitchFamily="18" charset="0"/>
              </a:rPr>
              <a:t>Trẻ</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em</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có</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quyền</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mong</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muốn</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có</a:t>
            </a:r>
            <a:r>
              <a:rPr lang="en-US" sz="2800" b="1" dirty="0">
                <a:solidFill>
                  <a:srgbClr val="2108B8"/>
                </a:solidFill>
                <a:latin typeface="Times New Roman" pitchFamily="18" charset="0"/>
              </a:rPr>
              <a:t> ý </a:t>
            </a:r>
            <a:r>
              <a:rPr lang="en-US" sz="2800" b="1" dirty="0" err="1">
                <a:solidFill>
                  <a:srgbClr val="2108B8"/>
                </a:solidFill>
                <a:latin typeface="Times New Roman" pitchFamily="18" charset="0"/>
              </a:rPr>
              <a:t>kiến</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riêng</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về</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các</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vấn</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đề</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có</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liên</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quan</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đến</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trẻ</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em</a:t>
            </a:r>
            <a:r>
              <a:rPr lang="en-US" sz="2800" b="1" dirty="0">
                <a:solidFill>
                  <a:srgbClr val="2108B8"/>
                </a:solidFill>
                <a:latin typeface="Times New Roman" pitchFamily="18" charset="0"/>
              </a:rPr>
              <a:t>.</a:t>
            </a:r>
            <a:endParaRPr lang="vi-VN" sz="2800" b="1" dirty="0">
              <a:solidFill>
                <a:srgbClr val="2108B8"/>
              </a:solidFill>
              <a:latin typeface="Times New Roman" pitchFamily="18" charset="0"/>
            </a:endParaRPr>
          </a:p>
        </p:txBody>
      </p:sp>
      <p:sp>
        <p:nvSpPr>
          <p:cNvPr id="16" name="Text Box 51"/>
          <p:cNvSpPr txBox="1">
            <a:spLocks noChangeArrowheads="1"/>
          </p:cNvSpPr>
          <p:nvPr/>
        </p:nvSpPr>
        <p:spPr bwMode="auto">
          <a:xfrm>
            <a:off x="1203604" y="2757253"/>
            <a:ext cx="10733407" cy="523220"/>
          </a:xfrm>
          <a:prstGeom prst="rect">
            <a:avLst/>
          </a:prstGeom>
          <a:solidFill>
            <a:srgbClr val="FFC000"/>
          </a:solidFill>
          <a:ln>
            <a:noFill/>
          </a:ln>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spcBef>
                <a:spcPct val="50000"/>
              </a:spcBef>
            </a:pPr>
            <a:r>
              <a:rPr lang="en-US" sz="2800" b="1" dirty="0">
                <a:solidFill>
                  <a:srgbClr val="2108B8"/>
                </a:solidFill>
                <a:latin typeface="Times New Roman" pitchFamily="18" charset="0"/>
              </a:rPr>
              <a:t>  b. </a:t>
            </a:r>
            <a:r>
              <a:rPr lang="en-US" sz="2800" b="1" dirty="0" err="1">
                <a:solidFill>
                  <a:srgbClr val="2108B8"/>
                </a:solidFill>
                <a:latin typeface="Times New Roman" pitchFamily="18" charset="0"/>
              </a:rPr>
              <a:t>Cách</a:t>
            </a:r>
            <a:r>
              <a:rPr lang="en-US" sz="2800" b="1" dirty="0">
                <a:solidFill>
                  <a:srgbClr val="2108B8"/>
                </a:solidFill>
                <a:latin typeface="Times New Roman" pitchFamily="18" charset="0"/>
              </a:rPr>
              <a:t> chia </a:t>
            </a:r>
            <a:r>
              <a:rPr lang="en-US" sz="2800" b="1" dirty="0" err="1">
                <a:solidFill>
                  <a:srgbClr val="2108B8"/>
                </a:solidFill>
                <a:latin typeface="Times New Roman" pitchFamily="18" charset="0"/>
              </a:rPr>
              <a:t>sẻ</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bày</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tỏ</a:t>
            </a:r>
            <a:r>
              <a:rPr lang="en-US" sz="2800" b="1" dirty="0">
                <a:solidFill>
                  <a:srgbClr val="2108B8"/>
                </a:solidFill>
                <a:latin typeface="Times New Roman" pitchFamily="18" charset="0"/>
              </a:rPr>
              <a:t> ý </a:t>
            </a:r>
            <a:r>
              <a:rPr lang="en-US" sz="2800" b="1" dirty="0" err="1">
                <a:solidFill>
                  <a:srgbClr val="2108B8"/>
                </a:solidFill>
                <a:latin typeface="Times New Roman" pitchFamily="18" charset="0"/>
              </a:rPr>
              <a:t>kiến</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phải</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rõ</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ràng</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và</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tôn</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trọng</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người</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nghe</a:t>
            </a:r>
            <a:r>
              <a:rPr lang="en-US" sz="2800" b="1" dirty="0">
                <a:solidFill>
                  <a:srgbClr val="2108B8"/>
                </a:solidFill>
                <a:latin typeface="Times New Roman" pitchFamily="18" charset="0"/>
              </a:rPr>
              <a:t>.</a:t>
            </a:r>
            <a:endParaRPr lang="vi-VN" sz="2800" b="1" dirty="0">
              <a:solidFill>
                <a:srgbClr val="2108B8"/>
              </a:solidFill>
              <a:latin typeface="Times New Roman" pitchFamily="18" charset="0"/>
            </a:endParaRPr>
          </a:p>
        </p:txBody>
      </p:sp>
      <p:sp>
        <p:nvSpPr>
          <p:cNvPr id="17" name="Text Box 52"/>
          <p:cNvSpPr txBox="1">
            <a:spLocks noChangeArrowheads="1"/>
          </p:cNvSpPr>
          <p:nvPr/>
        </p:nvSpPr>
        <p:spPr bwMode="auto">
          <a:xfrm>
            <a:off x="1203603" y="3438803"/>
            <a:ext cx="10733407" cy="523220"/>
          </a:xfrm>
          <a:prstGeom prst="rect">
            <a:avLst/>
          </a:prstGeom>
          <a:solidFill>
            <a:srgbClr val="FFC000"/>
          </a:solidFill>
          <a:ln>
            <a:noFill/>
          </a:ln>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spcBef>
                <a:spcPct val="50000"/>
              </a:spcBef>
            </a:pPr>
            <a:r>
              <a:rPr lang="en-US" sz="2800" b="1" dirty="0">
                <a:solidFill>
                  <a:srgbClr val="2108B8"/>
                </a:solidFill>
                <a:latin typeface="Times New Roman" pitchFamily="18" charset="0"/>
              </a:rPr>
              <a:t>c. </a:t>
            </a:r>
            <a:r>
              <a:rPr lang="en-US" sz="2800" b="1" dirty="0" err="1">
                <a:solidFill>
                  <a:srgbClr val="2108B8"/>
                </a:solidFill>
                <a:latin typeface="Times New Roman" pitchFamily="18" charset="0"/>
              </a:rPr>
              <a:t>Trẻ</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em</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cần</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lắng</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nghe</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tôn</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trọng</a:t>
            </a:r>
            <a:r>
              <a:rPr lang="en-US" sz="2800" b="1" dirty="0">
                <a:solidFill>
                  <a:srgbClr val="2108B8"/>
                </a:solidFill>
                <a:latin typeface="Times New Roman" pitchFamily="18" charset="0"/>
              </a:rPr>
              <a:t> ý </a:t>
            </a:r>
            <a:r>
              <a:rPr lang="en-US" sz="2800" b="1" dirty="0" err="1">
                <a:solidFill>
                  <a:srgbClr val="2108B8"/>
                </a:solidFill>
                <a:latin typeface="Times New Roman" pitchFamily="18" charset="0"/>
              </a:rPr>
              <a:t>kiến</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của</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người</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khác</a:t>
            </a:r>
            <a:r>
              <a:rPr lang="en-US" sz="2800" b="1" dirty="0">
                <a:solidFill>
                  <a:srgbClr val="2108B8"/>
                </a:solidFill>
                <a:latin typeface="Times New Roman" pitchFamily="18" charset="0"/>
              </a:rPr>
              <a:t>.</a:t>
            </a:r>
            <a:endParaRPr lang="vi-VN" sz="2800" b="1" dirty="0">
              <a:solidFill>
                <a:srgbClr val="2108B8"/>
              </a:solidFill>
              <a:latin typeface="Times New Roman" pitchFamily="18" charset="0"/>
            </a:endParaRPr>
          </a:p>
        </p:txBody>
      </p:sp>
      <p:sp>
        <p:nvSpPr>
          <p:cNvPr id="18" name="Text Box 53"/>
          <p:cNvSpPr txBox="1">
            <a:spLocks noChangeArrowheads="1"/>
          </p:cNvSpPr>
          <p:nvPr/>
        </p:nvSpPr>
        <p:spPr bwMode="auto">
          <a:xfrm>
            <a:off x="1203603" y="4068700"/>
            <a:ext cx="10733407" cy="523220"/>
          </a:xfrm>
          <a:prstGeom prst="rect">
            <a:avLst/>
          </a:prstGeom>
          <a:solidFill>
            <a:srgbClr val="FFC000"/>
          </a:solidFill>
          <a:ln>
            <a:noFill/>
          </a:ln>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spcBef>
                <a:spcPct val="50000"/>
              </a:spcBef>
            </a:pPr>
            <a:r>
              <a:rPr lang="en-US" sz="2800" b="1" dirty="0">
                <a:solidFill>
                  <a:srgbClr val="2108B8"/>
                </a:solidFill>
                <a:latin typeface="Times New Roman" pitchFamily="18" charset="0"/>
              </a:rPr>
              <a:t> d. </a:t>
            </a:r>
            <a:r>
              <a:rPr lang="en-US" sz="2800" b="1" dirty="0" err="1">
                <a:solidFill>
                  <a:srgbClr val="2108B8"/>
                </a:solidFill>
                <a:latin typeface="Times New Roman" pitchFamily="18" charset="0"/>
              </a:rPr>
              <a:t>Người</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lớn</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cần</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lắng</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nghe</a:t>
            </a:r>
            <a:r>
              <a:rPr lang="en-US" sz="2800" b="1" dirty="0">
                <a:solidFill>
                  <a:srgbClr val="2108B8"/>
                </a:solidFill>
                <a:latin typeface="Times New Roman" pitchFamily="18" charset="0"/>
              </a:rPr>
              <a:t> ý </a:t>
            </a:r>
            <a:r>
              <a:rPr lang="en-US" sz="2800" b="1" dirty="0" err="1">
                <a:solidFill>
                  <a:srgbClr val="2108B8"/>
                </a:solidFill>
                <a:latin typeface="Times New Roman" pitchFamily="18" charset="0"/>
              </a:rPr>
              <a:t>kiến</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của</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trẻ</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em</a:t>
            </a:r>
            <a:r>
              <a:rPr lang="en-US" sz="2800" b="1" dirty="0">
                <a:solidFill>
                  <a:srgbClr val="2108B8"/>
                </a:solidFill>
                <a:latin typeface="Times New Roman" pitchFamily="18" charset="0"/>
              </a:rPr>
              <a:t>.</a:t>
            </a:r>
            <a:endParaRPr lang="vi-VN" sz="2800" b="1" dirty="0">
              <a:solidFill>
                <a:srgbClr val="2108B8"/>
              </a:solidFill>
              <a:latin typeface="Times New Roman" pitchFamily="18" charset="0"/>
            </a:endParaRPr>
          </a:p>
        </p:txBody>
      </p:sp>
      <p:sp>
        <p:nvSpPr>
          <p:cNvPr id="19" name="Text Box 54">
            <a:hlinkClick r:id="rId2" action="ppaction://hlinksldjump"/>
          </p:cNvPr>
          <p:cNvSpPr txBox="1">
            <a:spLocks noChangeArrowheads="1"/>
          </p:cNvSpPr>
          <p:nvPr/>
        </p:nvSpPr>
        <p:spPr bwMode="auto">
          <a:xfrm>
            <a:off x="1203602" y="4691690"/>
            <a:ext cx="10733407" cy="523220"/>
          </a:xfrm>
          <a:prstGeom prst="rect">
            <a:avLst/>
          </a:prstGeom>
          <a:solidFill>
            <a:srgbClr val="FFC000"/>
          </a:solidFill>
          <a:ln>
            <a:noFill/>
          </a:ln>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spcBef>
                <a:spcPct val="50000"/>
              </a:spcBef>
            </a:pPr>
            <a:r>
              <a:rPr lang="en-US" sz="2800" b="1" dirty="0">
                <a:solidFill>
                  <a:srgbClr val="2108B8"/>
                </a:solidFill>
                <a:latin typeface="Times New Roman" pitchFamily="18" charset="0"/>
              </a:rPr>
              <a:t> đ. </a:t>
            </a:r>
            <a:r>
              <a:rPr lang="en-US" sz="2800" b="1" dirty="0" err="1">
                <a:solidFill>
                  <a:srgbClr val="2108B8"/>
                </a:solidFill>
                <a:latin typeface="Times New Roman" pitchFamily="18" charset="0"/>
              </a:rPr>
              <a:t>Mọi</a:t>
            </a:r>
            <a:r>
              <a:rPr lang="en-US" sz="2800" b="1" dirty="0">
                <a:solidFill>
                  <a:srgbClr val="2108B8"/>
                </a:solidFill>
                <a:latin typeface="Times New Roman" pitchFamily="18" charset="0"/>
              </a:rPr>
              <a:t> ý </a:t>
            </a:r>
            <a:r>
              <a:rPr lang="en-US" sz="2800" b="1" dirty="0" err="1">
                <a:solidFill>
                  <a:srgbClr val="2108B8"/>
                </a:solidFill>
                <a:latin typeface="Times New Roman" pitchFamily="18" charset="0"/>
              </a:rPr>
              <a:t>muốn</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của</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trẻ</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em</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đều</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phải</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được</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thực</a:t>
            </a:r>
            <a:r>
              <a:rPr lang="en-US" sz="2800" b="1" dirty="0">
                <a:solidFill>
                  <a:srgbClr val="2108B8"/>
                </a:solidFill>
                <a:latin typeface="Times New Roman" pitchFamily="18" charset="0"/>
              </a:rPr>
              <a:t> </a:t>
            </a:r>
            <a:r>
              <a:rPr lang="en-US" sz="2800" b="1" dirty="0" err="1">
                <a:solidFill>
                  <a:srgbClr val="2108B8"/>
                </a:solidFill>
                <a:latin typeface="Times New Roman" pitchFamily="18" charset="0"/>
              </a:rPr>
              <a:t>hiện</a:t>
            </a:r>
            <a:r>
              <a:rPr lang="en-US" sz="2800" b="1" dirty="0">
                <a:solidFill>
                  <a:srgbClr val="2108B8"/>
                </a:solidFill>
                <a:latin typeface="Times New Roman" pitchFamily="18" charset="0"/>
              </a:rPr>
              <a:t>.</a:t>
            </a:r>
            <a:endParaRPr lang="vi-VN" sz="2800" b="1" dirty="0">
              <a:solidFill>
                <a:srgbClr val="2108B8"/>
              </a:solidFill>
              <a:latin typeface="Times New Roman" pitchFamily="18" charset="0"/>
            </a:endParaRPr>
          </a:p>
        </p:txBody>
      </p:sp>
      <p:sp>
        <p:nvSpPr>
          <p:cNvPr id="20" name="Text Box 6"/>
          <p:cNvSpPr txBox="1">
            <a:spLocks noChangeArrowheads="1"/>
          </p:cNvSpPr>
          <p:nvPr/>
        </p:nvSpPr>
        <p:spPr bwMode="auto">
          <a:xfrm>
            <a:off x="3134297" y="467984"/>
            <a:ext cx="734253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algn="just" eaLnBrk="1" hangingPunct="1">
              <a:spcBef>
                <a:spcPct val="50000"/>
              </a:spcBef>
            </a:pPr>
            <a:r>
              <a:rPr lang="fr-LU" sz="3200" b="1" dirty="0">
                <a:solidFill>
                  <a:srgbClr val="006600"/>
                </a:solidFill>
                <a:latin typeface="Times New Roman" panose="02020603050405020304" pitchFamily="18" charset="0"/>
                <a:cs typeface="Times New Roman" panose="02020603050405020304" pitchFamily="18" charset="0"/>
              </a:rPr>
              <a:t>* </a:t>
            </a:r>
            <a:r>
              <a:rPr lang="vi-VN" sz="3200" b="1" dirty="0" smtClean="0">
                <a:solidFill>
                  <a:srgbClr val="006600"/>
                </a:solidFill>
                <a:latin typeface="Times New Roman" panose="02020603050405020304" pitchFamily="18" charset="0"/>
                <a:cs typeface="Times New Roman" panose="02020603050405020304" pitchFamily="18" charset="0"/>
              </a:rPr>
              <a:t>Hoạt động 3 : Bài tập 3</a:t>
            </a:r>
            <a:endParaRPr lang="fr-LU" sz="3200" b="1" dirty="0">
              <a:solidFill>
                <a:srgbClr val="006600"/>
              </a:solidFill>
              <a:latin typeface="Times New Roman" panose="02020603050405020304" pitchFamily="18" charset="0"/>
              <a:cs typeface="Times New Roman" panose="02020603050405020304" pitchFamily="18" charset="0"/>
            </a:endParaRPr>
          </a:p>
        </p:txBody>
      </p:sp>
      <p:grpSp>
        <p:nvGrpSpPr>
          <p:cNvPr id="21" name="Group 12"/>
          <p:cNvGrpSpPr>
            <a:grpSpLocks/>
          </p:cNvGrpSpPr>
          <p:nvPr/>
        </p:nvGrpSpPr>
        <p:grpSpPr bwMode="auto">
          <a:xfrm>
            <a:off x="455752" y="1709273"/>
            <a:ext cx="433233" cy="711197"/>
            <a:chOff x="1295400" y="2667000"/>
            <a:chExt cx="457200" cy="1905000"/>
          </a:xfrm>
        </p:grpSpPr>
        <p:sp>
          <p:nvSpPr>
            <p:cNvPr id="22" name="Rectangle 21"/>
            <p:cNvSpPr/>
            <p:nvPr/>
          </p:nvSpPr>
          <p:spPr>
            <a:xfrm>
              <a:off x="1295400" y="2667000"/>
              <a:ext cx="457200" cy="1143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Flowchart: Process 22"/>
            <p:cNvSpPr/>
            <p:nvPr/>
          </p:nvSpPr>
          <p:spPr>
            <a:xfrm>
              <a:off x="1524000" y="3810000"/>
              <a:ext cx="46038" cy="7620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4" name="Group 12"/>
          <p:cNvGrpSpPr>
            <a:grpSpLocks/>
          </p:cNvGrpSpPr>
          <p:nvPr/>
        </p:nvGrpSpPr>
        <p:grpSpPr bwMode="auto">
          <a:xfrm>
            <a:off x="455753" y="2644481"/>
            <a:ext cx="433232" cy="744177"/>
            <a:chOff x="1295400" y="2667000"/>
            <a:chExt cx="457200" cy="1905000"/>
          </a:xfrm>
        </p:grpSpPr>
        <p:sp>
          <p:nvSpPr>
            <p:cNvPr id="25" name="Rectangle 24"/>
            <p:cNvSpPr/>
            <p:nvPr/>
          </p:nvSpPr>
          <p:spPr>
            <a:xfrm>
              <a:off x="1295400" y="2667000"/>
              <a:ext cx="457200" cy="1143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Flowchart: Process 25"/>
            <p:cNvSpPr/>
            <p:nvPr/>
          </p:nvSpPr>
          <p:spPr>
            <a:xfrm>
              <a:off x="1524000" y="3810000"/>
              <a:ext cx="46038" cy="7620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7" name="Group 12"/>
          <p:cNvGrpSpPr>
            <a:grpSpLocks/>
          </p:cNvGrpSpPr>
          <p:nvPr/>
        </p:nvGrpSpPr>
        <p:grpSpPr bwMode="auto">
          <a:xfrm>
            <a:off x="471099" y="3460838"/>
            <a:ext cx="417886" cy="607862"/>
            <a:chOff x="1295400" y="2667000"/>
            <a:chExt cx="457200" cy="1905000"/>
          </a:xfrm>
        </p:grpSpPr>
        <p:sp>
          <p:nvSpPr>
            <p:cNvPr id="28" name="Rectangle 27"/>
            <p:cNvSpPr/>
            <p:nvPr/>
          </p:nvSpPr>
          <p:spPr>
            <a:xfrm>
              <a:off x="1295400" y="2667000"/>
              <a:ext cx="457200" cy="1143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Flowchart: Process 28"/>
            <p:cNvSpPr/>
            <p:nvPr/>
          </p:nvSpPr>
          <p:spPr>
            <a:xfrm>
              <a:off x="1524000" y="3810000"/>
              <a:ext cx="46038" cy="7620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0" name="Group 12"/>
          <p:cNvGrpSpPr>
            <a:grpSpLocks/>
          </p:cNvGrpSpPr>
          <p:nvPr/>
        </p:nvGrpSpPr>
        <p:grpSpPr bwMode="auto">
          <a:xfrm>
            <a:off x="480745" y="4101456"/>
            <a:ext cx="408240" cy="653036"/>
            <a:chOff x="1295400" y="2667000"/>
            <a:chExt cx="457200" cy="1905000"/>
          </a:xfrm>
        </p:grpSpPr>
        <p:sp>
          <p:nvSpPr>
            <p:cNvPr id="31" name="Rectangle 30"/>
            <p:cNvSpPr/>
            <p:nvPr/>
          </p:nvSpPr>
          <p:spPr>
            <a:xfrm>
              <a:off x="1295400" y="2667000"/>
              <a:ext cx="457200" cy="1143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Flowchart: Process 31"/>
            <p:cNvSpPr/>
            <p:nvPr/>
          </p:nvSpPr>
          <p:spPr>
            <a:xfrm>
              <a:off x="1524000" y="3810000"/>
              <a:ext cx="46038" cy="7620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3" name="Group 32"/>
          <p:cNvGrpSpPr>
            <a:grpSpLocks/>
          </p:cNvGrpSpPr>
          <p:nvPr/>
        </p:nvGrpSpPr>
        <p:grpSpPr bwMode="auto">
          <a:xfrm>
            <a:off x="596167" y="4678867"/>
            <a:ext cx="385468" cy="726852"/>
            <a:chOff x="2805590" y="2819400"/>
            <a:chExt cx="457200" cy="1905000"/>
          </a:xfrm>
        </p:grpSpPr>
        <p:sp>
          <p:nvSpPr>
            <p:cNvPr id="34" name="Rectangle 33"/>
            <p:cNvSpPr/>
            <p:nvPr/>
          </p:nvSpPr>
          <p:spPr>
            <a:xfrm>
              <a:off x="2805590" y="2819400"/>
              <a:ext cx="457200" cy="1143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Flowchart: Process 34"/>
            <p:cNvSpPr/>
            <p:nvPr/>
          </p:nvSpPr>
          <p:spPr>
            <a:xfrm>
              <a:off x="3034190" y="3962400"/>
              <a:ext cx="46038" cy="7620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6" name="Text Box 4"/>
          <p:cNvSpPr txBox="1">
            <a:spLocks noChangeArrowheads="1"/>
          </p:cNvSpPr>
          <p:nvPr/>
        </p:nvSpPr>
        <p:spPr bwMode="auto">
          <a:xfrm>
            <a:off x="694181" y="5388660"/>
            <a:ext cx="1128875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algn="just" eaLnBrk="1" hangingPunct="1">
              <a:spcBef>
                <a:spcPct val="50000"/>
              </a:spcBef>
            </a:pPr>
            <a:r>
              <a:rPr lang="vi-VN" sz="2800" b="1" dirty="0" smtClean="0">
                <a:solidFill>
                  <a:srgbClr val="006600"/>
                </a:solidFill>
                <a:latin typeface="Times New Roman" panose="02020603050405020304" pitchFamily="18" charset="0"/>
                <a:cs typeface="Times New Roman" panose="02020603050405020304" pitchFamily="18" charset="0"/>
              </a:rPr>
              <a:t>Kết luận: Các ý kiến a,b,c,d là đúng. Ý kiến đ là sai vì chỉ có những mong muốn thực sự có lợi cho sự phát triển của chính các em và phù hợp với hoàn cảnh thực tế của gia đình, của đất nước mới cần được thực hiện</a:t>
            </a:r>
            <a:endParaRPr lang="fr-LU" sz="2800" b="1" dirty="0">
              <a:solidFill>
                <a:srgbClr val="0066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556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0"/>
                                        </p:tgtEl>
                                        <p:attrNameLst>
                                          <p:attrName>style.visibility</p:attrName>
                                        </p:attrNameLst>
                                      </p:cBhvr>
                                      <p:to>
                                        <p:strVal val="visible"/>
                                      </p:to>
                                    </p:set>
                                    <p:anim calcmode="discrete" valueType="clr">
                                      <p:cBhvr override="childStyle">
                                        <p:cTn id="7"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
                                        </p:tgtEl>
                                        <p:attrNameLst>
                                          <p:attrName>fillcolor</p:attrName>
                                        </p:attrNameLst>
                                      </p:cBhvr>
                                      <p:tavLst>
                                        <p:tav tm="0">
                                          <p:val>
                                            <p:clrVal>
                                              <a:schemeClr val="accent2"/>
                                            </p:clrVal>
                                          </p:val>
                                        </p:tav>
                                        <p:tav tm="50000">
                                          <p:val>
                                            <p:clrVal>
                                              <a:schemeClr val="hlink"/>
                                            </p:clrVal>
                                          </p:val>
                                        </p:tav>
                                      </p:tavLst>
                                    </p:anim>
                                    <p:set>
                                      <p:cBhvr>
                                        <p:cTn id="9" dur="80"/>
                                        <p:tgtEl>
                                          <p:spTgt spid="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7" presetClass="entr" presetSubtype="0" fill="hold" grpId="0" nodeType="afterEffect">
                                  <p:stCondLst>
                                    <p:cond delay="0"/>
                                  </p:stCondLst>
                                  <p:iterate type="lt">
                                    <p:tmPct val="50000"/>
                                  </p:iterate>
                                  <p:childTnLst>
                                    <p:set>
                                      <p:cBhvr>
                                        <p:cTn id="32" dur="1" fill="hold">
                                          <p:stCondLst>
                                            <p:cond delay="0"/>
                                          </p:stCondLst>
                                        </p:cTn>
                                        <p:tgtEl>
                                          <p:spTgt spid="15"/>
                                        </p:tgtEl>
                                        <p:attrNameLst>
                                          <p:attrName>style.visibility</p:attrName>
                                        </p:attrNameLst>
                                      </p:cBhvr>
                                      <p:to>
                                        <p:strVal val="visible"/>
                                      </p:to>
                                    </p:set>
                                    <p:anim calcmode="discrete" valueType="clr">
                                      <p:cBhvr override="childStyle">
                                        <p:cTn id="33"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15"/>
                                        </p:tgtEl>
                                        <p:attrNameLst>
                                          <p:attrName>fillcolor</p:attrName>
                                        </p:attrNameLst>
                                      </p:cBhvr>
                                      <p:tavLst>
                                        <p:tav tm="0">
                                          <p:val>
                                            <p:clrVal>
                                              <a:schemeClr val="accent2"/>
                                            </p:clrVal>
                                          </p:val>
                                        </p:tav>
                                        <p:tav tm="50000">
                                          <p:val>
                                            <p:clrVal>
                                              <a:schemeClr val="hlink"/>
                                            </p:clrVal>
                                          </p:val>
                                        </p:tav>
                                      </p:tavLst>
                                    </p:anim>
                                    <p:set>
                                      <p:cBhvr>
                                        <p:cTn id="35" dur="80"/>
                                        <p:tgtEl>
                                          <p:spTgt spid="15"/>
                                        </p:tgtEl>
                                        <p:attrNameLst>
                                          <p:attrName>fill.type</p:attrName>
                                        </p:attrNameLst>
                                      </p:cBhvr>
                                      <p:to>
                                        <p:strVal val="solid"/>
                                      </p:to>
                                    </p:set>
                                  </p:childTnLst>
                                </p:cTn>
                              </p:par>
                            </p:childTnLst>
                          </p:cTn>
                        </p:par>
                        <p:par>
                          <p:cTn id="36" fill="hold">
                            <p:stCondLst>
                              <p:cond delay="3100"/>
                            </p:stCondLst>
                            <p:childTnLst>
                              <p:par>
                                <p:cTn id="37" presetID="27" presetClass="entr" presetSubtype="0" fill="hold" grpId="0" nodeType="afterEffect">
                                  <p:stCondLst>
                                    <p:cond delay="0"/>
                                  </p:stCondLst>
                                  <p:iterate type="lt">
                                    <p:tmPct val="50000"/>
                                  </p:iterate>
                                  <p:childTnLst>
                                    <p:set>
                                      <p:cBhvr>
                                        <p:cTn id="38" dur="1" fill="hold">
                                          <p:stCondLst>
                                            <p:cond delay="0"/>
                                          </p:stCondLst>
                                        </p:cTn>
                                        <p:tgtEl>
                                          <p:spTgt spid="16"/>
                                        </p:tgtEl>
                                        <p:attrNameLst>
                                          <p:attrName>style.visibility</p:attrName>
                                        </p:attrNameLst>
                                      </p:cBhvr>
                                      <p:to>
                                        <p:strVal val="visible"/>
                                      </p:to>
                                    </p:set>
                                    <p:anim calcmode="discrete" valueType="clr">
                                      <p:cBhvr override="childStyle">
                                        <p:cTn id="39"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16"/>
                                        </p:tgtEl>
                                        <p:attrNameLst>
                                          <p:attrName>fillcolor</p:attrName>
                                        </p:attrNameLst>
                                      </p:cBhvr>
                                      <p:tavLst>
                                        <p:tav tm="0">
                                          <p:val>
                                            <p:clrVal>
                                              <a:schemeClr val="accent2"/>
                                            </p:clrVal>
                                          </p:val>
                                        </p:tav>
                                        <p:tav tm="50000">
                                          <p:val>
                                            <p:clrVal>
                                              <a:schemeClr val="hlink"/>
                                            </p:clrVal>
                                          </p:val>
                                        </p:tav>
                                      </p:tavLst>
                                    </p:anim>
                                    <p:set>
                                      <p:cBhvr>
                                        <p:cTn id="41" dur="80"/>
                                        <p:tgtEl>
                                          <p:spTgt spid="16"/>
                                        </p:tgtEl>
                                        <p:attrNameLst>
                                          <p:attrName>fill.type</p:attrName>
                                        </p:attrNameLst>
                                      </p:cBhvr>
                                      <p:to>
                                        <p:strVal val="solid"/>
                                      </p:to>
                                    </p:set>
                                  </p:childTnLst>
                                </p:cTn>
                              </p:par>
                            </p:childTnLst>
                          </p:cTn>
                        </p:par>
                        <p:par>
                          <p:cTn id="42" fill="hold">
                            <p:stCondLst>
                              <p:cond delay="5260"/>
                            </p:stCondLst>
                            <p:childTnLst>
                              <p:par>
                                <p:cTn id="43" presetID="27" presetClass="entr" presetSubtype="0" fill="hold" grpId="0" nodeType="afterEffect">
                                  <p:stCondLst>
                                    <p:cond delay="0"/>
                                  </p:stCondLst>
                                  <p:iterate type="lt">
                                    <p:tmPct val="50000"/>
                                  </p:iterate>
                                  <p:childTnLst>
                                    <p:set>
                                      <p:cBhvr>
                                        <p:cTn id="44" dur="1" fill="hold">
                                          <p:stCondLst>
                                            <p:cond delay="0"/>
                                          </p:stCondLst>
                                        </p:cTn>
                                        <p:tgtEl>
                                          <p:spTgt spid="17"/>
                                        </p:tgtEl>
                                        <p:attrNameLst>
                                          <p:attrName>style.visibility</p:attrName>
                                        </p:attrNameLst>
                                      </p:cBhvr>
                                      <p:to>
                                        <p:strVal val="visible"/>
                                      </p:to>
                                    </p:set>
                                    <p:anim calcmode="discrete" valueType="clr">
                                      <p:cBhvr override="childStyle">
                                        <p:cTn id="45"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17"/>
                                        </p:tgtEl>
                                        <p:attrNameLst>
                                          <p:attrName>fillcolor</p:attrName>
                                        </p:attrNameLst>
                                      </p:cBhvr>
                                      <p:tavLst>
                                        <p:tav tm="0">
                                          <p:val>
                                            <p:clrVal>
                                              <a:schemeClr val="accent2"/>
                                            </p:clrVal>
                                          </p:val>
                                        </p:tav>
                                        <p:tav tm="50000">
                                          <p:val>
                                            <p:clrVal>
                                              <a:schemeClr val="hlink"/>
                                            </p:clrVal>
                                          </p:val>
                                        </p:tav>
                                      </p:tavLst>
                                    </p:anim>
                                    <p:set>
                                      <p:cBhvr>
                                        <p:cTn id="47" dur="80"/>
                                        <p:tgtEl>
                                          <p:spTgt spid="17"/>
                                        </p:tgtEl>
                                        <p:attrNameLst>
                                          <p:attrName>fill.type</p:attrName>
                                        </p:attrNameLst>
                                      </p:cBhvr>
                                      <p:to>
                                        <p:strVal val="solid"/>
                                      </p:to>
                                    </p:set>
                                  </p:childTnLst>
                                </p:cTn>
                              </p:par>
                            </p:childTnLst>
                          </p:cTn>
                        </p:par>
                        <p:par>
                          <p:cTn id="48" fill="hold">
                            <p:stCondLst>
                              <p:cond delay="7100"/>
                            </p:stCondLst>
                            <p:childTnLst>
                              <p:par>
                                <p:cTn id="49" presetID="27" presetClass="entr" presetSubtype="0" fill="hold" grpId="0" nodeType="afterEffect">
                                  <p:stCondLst>
                                    <p:cond delay="0"/>
                                  </p:stCondLst>
                                  <p:iterate type="lt">
                                    <p:tmPct val="50000"/>
                                  </p:iterate>
                                  <p:childTnLst>
                                    <p:set>
                                      <p:cBhvr>
                                        <p:cTn id="50" dur="1" fill="hold">
                                          <p:stCondLst>
                                            <p:cond delay="0"/>
                                          </p:stCondLst>
                                        </p:cTn>
                                        <p:tgtEl>
                                          <p:spTgt spid="18"/>
                                        </p:tgtEl>
                                        <p:attrNameLst>
                                          <p:attrName>style.visibility</p:attrName>
                                        </p:attrNameLst>
                                      </p:cBhvr>
                                      <p:to>
                                        <p:strVal val="visible"/>
                                      </p:to>
                                    </p:set>
                                    <p:anim calcmode="discrete" valueType="clr">
                                      <p:cBhvr override="childStyle">
                                        <p:cTn id="51"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18"/>
                                        </p:tgtEl>
                                        <p:attrNameLst>
                                          <p:attrName>fillcolor</p:attrName>
                                        </p:attrNameLst>
                                      </p:cBhvr>
                                      <p:tavLst>
                                        <p:tav tm="0">
                                          <p:val>
                                            <p:clrVal>
                                              <a:schemeClr val="accent2"/>
                                            </p:clrVal>
                                          </p:val>
                                        </p:tav>
                                        <p:tav tm="50000">
                                          <p:val>
                                            <p:clrVal>
                                              <a:schemeClr val="hlink"/>
                                            </p:clrVal>
                                          </p:val>
                                        </p:tav>
                                      </p:tavLst>
                                    </p:anim>
                                    <p:set>
                                      <p:cBhvr>
                                        <p:cTn id="53" dur="80"/>
                                        <p:tgtEl>
                                          <p:spTgt spid="18"/>
                                        </p:tgtEl>
                                        <p:attrNameLst>
                                          <p:attrName>fill.type</p:attrName>
                                        </p:attrNameLst>
                                      </p:cBhvr>
                                      <p:to>
                                        <p:strVal val="solid"/>
                                      </p:to>
                                    </p:set>
                                  </p:childTnLst>
                                </p:cTn>
                              </p:par>
                            </p:childTnLst>
                          </p:cTn>
                        </p:par>
                        <p:par>
                          <p:cTn id="54" fill="hold">
                            <p:stCondLst>
                              <p:cond delay="8540"/>
                            </p:stCondLst>
                            <p:childTnLst>
                              <p:par>
                                <p:cTn id="55" presetID="27" presetClass="entr" presetSubtype="0" fill="hold" grpId="0" nodeType="afterEffect">
                                  <p:stCondLst>
                                    <p:cond delay="0"/>
                                  </p:stCondLst>
                                  <p:iterate type="lt">
                                    <p:tmPct val="50000"/>
                                  </p:iterate>
                                  <p:childTnLst>
                                    <p:set>
                                      <p:cBhvr>
                                        <p:cTn id="56" dur="1" fill="hold">
                                          <p:stCondLst>
                                            <p:cond delay="0"/>
                                          </p:stCondLst>
                                        </p:cTn>
                                        <p:tgtEl>
                                          <p:spTgt spid="19"/>
                                        </p:tgtEl>
                                        <p:attrNameLst>
                                          <p:attrName>style.visibility</p:attrName>
                                        </p:attrNameLst>
                                      </p:cBhvr>
                                      <p:to>
                                        <p:strVal val="visible"/>
                                      </p:to>
                                    </p:set>
                                    <p:anim calcmode="discrete" valueType="clr">
                                      <p:cBhvr override="childStyle">
                                        <p:cTn id="57"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58" dur="80"/>
                                        <p:tgtEl>
                                          <p:spTgt spid="19"/>
                                        </p:tgtEl>
                                        <p:attrNameLst>
                                          <p:attrName>fillcolor</p:attrName>
                                        </p:attrNameLst>
                                      </p:cBhvr>
                                      <p:tavLst>
                                        <p:tav tm="0">
                                          <p:val>
                                            <p:clrVal>
                                              <a:schemeClr val="accent2"/>
                                            </p:clrVal>
                                          </p:val>
                                        </p:tav>
                                        <p:tav tm="50000">
                                          <p:val>
                                            <p:clrVal>
                                              <a:schemeClr val="hlink"/>
                                            </p:clrVal>
                                          </p:val>
                                        </p:tav>
                                      </p:tavLst>
                                    </p:anim>
                                    <p:set>
                                      <p:cBhvr>
                                        <p:cTn id="59" dur="80"/>
                                        <p:tgtEl>
                                          <p:spTgt spid="19"/>
                                        </p:tgtEl>
                                        <p:attrNameLst>
                                          <p:attrName>fill.type</p:attrName>
                                        </p:attrNameLst>
                                      </p:cBhvr>
                                      <p:to>
                                        <p:strVal val="solid"/>
                                      </p:to>
                                    </p:se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additive="base">
                                        <p:cTn id="64" dur="500" fill="hold"/>
                                        <p:tgtEl>
                                          <p:spTgt spid="21"/>
                                        </p:tgtEl>
                                        <p:attrNameLst>
                                          <p:attrName>ppt_x</p:attrName>
                                        </p:attrNameLst>
                                      </p:cBhvr>
                                      <p:tavLst>
                                        <p:tav tm="0">
                                          <p:val>
                                            <p:strVal val="#ppt_x"/>
                                          </p:val>
                                        </p:tav>
                                        <p:tav tm="100000">
                                          <p:val>
                                            <p:strVal val="#ppt_x"/>
                                          </p:val>
                                        </p:tav>
                                      </p:tavLst>
                                    </p:anim>
                                    <p:anim calcmode="lin" valueType="num">
                                      <p:cBhvr additive="base">
                                        <p:cTn id="6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additive="base">
                                        <p:cTn id="70" dur="500" fill="hold"/>
                                        <p:tgtEl>
                                          <p:spTgt spid="24"/>
                                        </p:tgtEl>
                                        <p:attrNameLst>
                                          <p:attrName>ppt_x</p:attrName>
                                        </p:attrNameLst>
                                      </p:cBhvr>
                                      <p:tavLst>
                                        <p:tav tm="0">
                                          <p:val>
                                            <p:strVal val="#ppt_x"/>
                                          </p:val>
                                        </p:tav>
                                        <p:tav tm="100000">
                                          <p:val>
                                            <p:strVal val="#ppt_x"/>
                                          </p:val>
                                        </p:tav>
                                      </p:tavLst>
                                    </p:anim>
                                    <p:anim calcmode="lin" valueType="num">
                                      <p:cBhvr additive="base">
                                        <p:cTn id="7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additive="base">
                                        <p:cTn id="76" dur="500" fill="hold"/>
                                        <p:tgtEl>
                                          <p:spTgt spid="27"/>
                                        </p:tgtEl>
                                        <p:attrNameLst>
                                          <p:attrName>ppt_x</p:attrName>
                                        </p:attrNameLst>
                                      </p:cBhvr>
                                      <p:tavLst>
                                        <p:tav tm="0">
                                          <p:val>
                                            <p:strVal val="#ppt_x"/>
                                          </p:val>
                                        </p:tav>
                                        <p:tav tm="100000">
                                          <p:val>
                                            <p:strVal val="#ppt_x"/>
                                          </p:val>
                                        </p:tav>
                                      </p:tavLst>
                                    </p:anim>
                                    <p:anim calcmode="lin" valueType="num">
                                      <p:cBhvr additive="base">
                                        <p:cTn id="7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additive="base">
                                        <p:cTn id="82" dur="500" fill="hold"/>
                                        <p:tgtEl>
                                          <p:spTgt spid="30"/>
                                        </p:tgtEl>
                                        <p:attrNameLst>
                                          <p:attrName>ppt_x</p:attrName>
                                        </p:attrNameLst>
                                      </p:cBhvr>
                                      <p:tavLst>
                                        <p:tav tm="0">
                                          <p:val>
                                            <p:strVal val="#ppt_x"/>
                                          </p:val>
                                        </p:tav>
                                        <p:tav tm="100000">
                                          <p:val>
                                            <p:strVal val="#ppt_x"/>
                                          </p:val>
                                        </p:tav>
                                      </p:tavLst>
                                    </p:anim>
                                    <p:anim calcmode="lin" valueType="num">
                                      <p:cBhvr additive="base">
                                        <p:cTn id="8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nodeType="clickEffect">
                                  <p:stCondLst>
                                    <p:cond delay="0"/>
                                  </p:stCondLst>
                                  <p:childTnLst>
                                    <p:set>
                                      <p:cBhvr>
                                        <p:cTn id="87" dur="1" fill="hold">
                                          <p:stCondLst>
                                            <p:cond delay="0"/>
                                          </p:stCondLst>
                                        </p:cTn>
                                        <p:tgtEl>
                                          <p:spTgt spid="33"/>
                                        </p:tgtEl>
                                        <p:attrNameLst>
                                          <p:attrName>style.visibility</p:attrName>
                                        </p:attrNameLst>
                                      </p:cBhvr>
                                      <p:to>
                                        <p:strVal val="visible"/>
                                      </p:to>
                                    </p:set>
                                    <p:anim calcmode="lin" valueType="num">
                                      <p:cBhvr additive="base">
                                        <p:cTn id="88" dur="500" fill="hold"/>
                                        <p:tgtEl>
                                          <p:spTgt spid="33"/>
                                        </p:tgtEl>
                                        <p:attrNameLst>
                                          <p:attrName>ppt_x</p:attrName>
                                        </p:attrNameLst>
                                      </p:cBhvr>
                                      <p:tavLst>
                                        <p:tav tm="0">
                                          <p:val>
                                            <p:strVal val="#ppt_x"/>
                                          </p:val>
                                        </p:tav>
                                        <p:tav tm="100000">
                                          <p:val>
                                            <p:strVal val="#ppt_x"/>
                                          </p:val>
                                        </p:tav>
                                      </p:tavLst>
                                    </p:anim>
                                    <p:anim calcmode="lin" valueType="num">
                                      <p:cBhvr additive="base">
                                        <p:cTn id="89" dur="500" fill="hold"/>
                                        <p:tgtEl>
                                          <p:spTgt spid="33"/>
                                        </p:tgtEl>
                                        <p:attrNameLst>
                                          <p:attrName>ppt_y</p:attrName>
                                        </p:attrNameLst>
                                      </p:cBhvr>
                                      <p:tavLst>
                                        <p:tav tm="0">
                                          <p:val>
                                            <p:strVal val="1+#ppt_h/2"/>
                                          </p:val>
                                        </p:tav>
                                        <p:tav tm="100000">
                                          <p:val>
                                            <p:strVal val="#ppt_y"/>
                                          </p:val>
                                        </p:tav>
                                      </p:tavLst>
                                    </p:anim>
                                  </p:childTnLst>
                                </p:cTn>
                              </p:par>
                            </p:childTnLst>
                          </p:cTn>
                        </p:par>
                        <p:par>
                          <p:cTn id="90" fill="hold">
                            <p:stCondLst>
                              <p:cond delay="500"/>
                            </p:stCondLst>
                            <p:childTnLst>
                              <p:par>
                                <p:cTn id="91" presetID="2" presetClass="exit" presetSubtype="4" fill="hold" nodeType="afterEffect">
                                  <p:stCondLst>
                                    <p:cond delay="0"/>
                                  </p:stCondLst>
                                  <p:childTnLst>
                                    <p:anim calcmode="lin" valueType="num">
                                      <p:cBhvr additive="base">
                                        <p:cTn id="92" dur="500"/>
                                        <p:tgtEl>
                                          <p:spTgt spid="7"/>
                                        </p:tgtEl>
                                        <p:attrNameLst>
                                          <p:attrName>ppt_x</p:attrName>
                                        </p:attrNameLst>
                                      </p:cBhvr>
                                      <p:tavLst>
                                        <p:tav tm="0">
                                          <p:val>
                                            <p:strVal val="ppt_x"/>
                                          </p:val>
                                        </p:tav>
                                        <p:tav tm="100000">
                                          <p:val>
                                            <p:strVal val="ppt_x"/>
                                          </p:val>
                                        </p:tav>
                                      </p:tavLst>
                                    </p:anim>
                                    <p:anim calcmode="lin" valueType="num">
                                      <p:cBhvr additive="base">
                                        <p:cTn id="93" dur="500"/>
                                        <p:tgtEl>
                                          <p:spTgt spid="7"/>
                                        </p:tgtEl>
                                        <p:attrNameLst>
                                          <p:attrName>ppt_y</p:attrName>
                                        </p:attrNameLst>
                                      </p:cBhvr>
                                      <p:tavLst>
                                        <p:tav tm="0">
                                          <p:val>
                                            <p:strVal val="ppt_y"/>
                                          </p:val>
                                        </p:tav>
                                        <p:tav tm="100000">
                                          <p:val>
                                            <p:strVal val="1+ppt_h/2"/>
                                          </p:val>
                                        </p:tav>
                                      </p:tavLst>
                                    </p:anim>
                                    <p:set>
                                      <p:cBhvr>
                                        <p:cTn id="94" dur="1" fill="hold">
                                          <p:stCondLst>
                                            <p:cond delay="499"/>
                                          </p:stCondLst>
                                        </p:cTn>
                                        <p:tgtEl>
                                          <p:spTgt spid="7"/>
                                        </p:tgtEl>
                                        <p:attrNameLst>
                                          <p:attrName>style.visibility</p:attrName>
                                        </p:attrNameLst>
                                      </p:cBhvr>
                                      <p:to>
                                        <p:strVal val="hidden"/>
                                      </p:to>
                                    </p:set>
                                  </p:childTnLst>
                                </p:cTn>
                              </p:par>
                            </p:childTnLst>
                          </p:cTn>
                        </p:par>
                        <p:par>
                          <p:cTn id="95" fill="hold">
                            <p:stCondLst>
                              <p:cond delay="1000"/>
                            </p:stCondLst>
                            <p:childTnLst>
                              <p:par>
                                <p:cTn id="96" presetID="2" presetClass="exit" presetSubtype="4" fill="hold" grpId="1" nodeType="afterEffect">
                                  <p:stCondLst>
                                    <p:cond delay="0"/>
                                  </p:stCondLst>
                                  <p:childTnLst>
                                    <p:anim calcmode="lin" valueType="num">
                                      <p:cBhvr additive="base">
                                        <p:cTn id="97" dur="500"/>
                                        <p:tgtEl>
                                          <p:spTgt spid="13"/>
                                        </p:tgtEl>
                                        <p:attrNameLst>
                                          <p:attrName>ppt_x</p:attrName>
                                        </p:attrNameLst>
                                      </p:cBhvr>
                                      <p:tavLst>
                                        <p:tav tm="0">
                                          <p:val>
                                            <p:strVal val="ppt_x"/>
                                          </p:val>
                                        </p:tav>
                                        <p:tav tm="100000">
                                          <p:val>
                                            <p:strVal val="ppt_x"/>
                                          </p:val>
                                        </p:tav>
                                      </p:tavLst>
                                    </p:anim>
                                    <p:anim calcmode="lin" valueType="num">
                                      <p:cBhvr additive="base">
                                        <p:cTn id="98" dur="500"/>
                                        <p:tgtEl>
                                          <p:spTgt spid="13"/>
                                        </p:tgtEl>
                                        <p:attrNameLst>
                                          <p:attrName>ppt_y</p:attrName>
                                        </p:attrNameLst>
                                      </p:cBhvr>
                                      <p:tavLst>
                                        <p:tav tm="0">
                                          <p:val>
                                            <p:strVal val="ppt_y"/>
                                          </p:val>
                                        </p:tav>
                                        <p:tav tm="100000">
                                          <p:val>
                                            <p:strVal val="1+ppt_h/2"/>
                                          </p:val>
                                        </p:tav>
                                      </p:tavLst>
                                    </p:anim>
                                    <p:set>
                                      <p:cBhvr>
                                        <p:cTn id="99" dur="1" fill="hold">
                                          <p:stCondLst>
                                            <p:cond delay="499"/>
                                          </p:stCondLst>
                                        </p:cTn>
                                        <p:tgtEl>
                                          <p:spTgt spid="13"/>
                                        </p:tgtEl>
                                        <p:attrNameLst>
                                          <p:attrName>style.visibility</p:attrName>
                                        </p:attrNameLst>
                                      </p:cBhvr>
                                      <p:to>
                                        <p:strVal val="hidden"/>
                                      </p:to>
                                    </p:set>
                                  </p:childTnLst>
                                </p:cTn>
                              </p:par>
                            </p:childTnLst>
                          </p:cTn>
                        </p:par>
                        <p:par>
                          <p:cTn id="100" fill="hold">
                            <p:stCondLst>
                              <p:cond delay="1500"/>
                            </p:stCondLst>
                            <p:childTnLst>
                              <p:par>
                                <p:cTn id="101" presetID="2" presetClass="exit" presetSubtype="4" fill="hold" nodeType="afterEffect">
                                  <p:stCondLst>
                                    <p:cond delay="0"/>
                                  </p:stCondLst>
                                  <p:childTnLst>
                                    <p:anim calcmode="lin" valueType="num">
                                      <p:cBhvr additive="base">
                                        <p:cTn id="102" dur="500"/>
                                        <p:tgtEl>
                                          <p:spTgt spid="10"/>
                                        </p:tgtEl>
                                        <p:attrNameLst>
                                          <p:attrName>ppt_x</p:attrName>
                                        </p:attrNameLst>
                                      </p:cBhvr>
                                      <p:tavLst>
                                        <p:tav tm="0">
                                          <p:val>
                                            <p:strVal val="ppt_x"/>
                                          </p:val>
                                        </p:tav>
                                        <p:tav tm="100000">
                                          <p:val>
                                            <p:strVal val="ppt_x"/>
                                          </p:val>
                                        </p:tav>
                                      </p:tavLst>
                                    </p:anim>
                                    <p:anim calcmode="lin" valueType="num">
                                      <p:cBhvr additive="base">
                                        <p:cTn id="103" dur="500"/>
                                        <p:tgtEl>
                                          <p:spTgt spid="10"/>
                                        </p:tgtEl>
                                        <p:attrNameLst>
                                          <p:attrName>ppt_y</p:attrName>
                                        </p:attrNameLst>
                                      </p:cBhvr>
                                      <p:tavLst>
                                        <p:tav tm="0">
                                          <p:val>
                                            <p:strVal val="ppt_y"/>
                                          </p:val>
                                        </p:tav>
                                        <p:tav tm="100000">
                                          <p:val>
                                            <p:strVal val="1+ppt_h/2"/>
                                          </p:val>
                                        </p:tav>
                                      </p:tavLst>
                                    </p:anim>
                                    <p:set>
                                      <p:cBhvr>
                                        <p:cTn id="104" dur="1" fill="hold">
                                          <p:stCondLst>
                                            <p:cond delay="499"/>
                                          </p:stCondLst>
                                        </p:cTn>
                                        <p:tgtEl>
                                          <p:spTgt spid="10"/>
                                        </p:tgtEl>
                                        <p:attrNameLst>
                                          <p:attrName>style.visibility</p:attrName>
                                        </p:attrNameLst>
                                      </p:cBhvr>
                                      <p:to>
                                        <p:strVal val="hidden"/>
                                      </p:to>
                                    </p:set>
                                  </p:childTnLst>
                                </p:cTn>
                              </p:par>
                            </p:childTnLst>
                          </p:cTn>
                        </p:par>
                        <p:par>
                          <p:cTn id="105" fill="hold">
                            <p:stCondLst>
                              <p:cond delay="2000"/>
                            </p:stCondLst>
                            <p:childTnLst>
                              <p:par>
                                <p:cTn id="106" presetID="2" presetClass="exit" presetSubtype="4" fill="hold" grpId="1" nodeType="afterEffect">
                                  <p:stCondLst>
                                    <p:cond delay="0"/>
                                  </p:stCondLst>
                                  <p:childTnLst>
                                    <p:anim calcmode="lin" valueType="num">
                                      <p:cBhvr additive="base">
                                        <p:cTn id="107" dur="500"/>
                                        <p:tgtEl>
                                          <p:spTgt spid="14"/>
                                        </p:tgtEl>
                                        <p:attrNameLst>
                                          <p:attrName>ppt_x</p:attrName>
                                        </p:attrNameLst>
                                      </p:cBhvr>
                                      <p:tavLst>
                                        <p:tav tm="0">
                                          <p:val>
                                            <p:strVal val="ppt_x"/>
                                          </p:val>
                                        </p:tav>
                                        <p:tav tm="100000">
                                          <p:val>
                                            <p:strVal val="ppt_x"/>
                                          </p:val>
                                        </p:tav>
                                      </p:tavLst>
                                    </p:anim>
                                    <p:anim calcmode="lin" valueType="num">
                                      <p:cBhvr additive="base">
                                        <p:cTn id="108" dur="500"/>
                                        <p:tgtEl>
                                          <p:spTgt spid="14"/>
                                        </p:tgtEl>
                                        <p:attrNameLst>
                                          <p:attrName>ppt_y</p:attrName>
                                        </p:attrNameLst>
                                      </p:cBhvr>
                                      <p:tavLst>
                                        <p:tav tm="0">
                                          <p:val>
                                            <p:strVal val="ppt_y"/>
                                          </p:val>
                                        </p:tav>
                                        <p:tav tm="100000">
                                          <p:val>
                                            <p:strVal val="1+ppt_h/2"/>
                                          </p:val>
                                        </p:tav>
                                      </p:tavLst>
                                    </p:anim>
                                    <p:set>
                                      <p:cBhvr>
                                        <p:cTn id="109" dur="1" fill="hold">
                                          <p:stCondLst>
                                            <p:cond delay="499"/>
                                          </p:stCondLst>
                                        </p:cTn>
                                        <p:tgtEl>
                                          <p:spTgt spid="14"/>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30" presetClass="entr" presetSubtype="0" fill="hold" grpId="0" nodeType="clickEffect">
                                  <p:stCondLst>
                                    <p:cond delay="0"/>
                                  </p:stCondLst>
                                  <p:childTnLst>
                                    <p:set>
                                      <p:cBhvr>
                                        <p:cTn id="113" dur="1" fill="hold">
                                          <p:stCondLst>
                                            <p:cond delay="0"/>
                                          </p:stCondLst>
                                        </p:cTn>
                                        <p:tgtEl>
                                          <p:spTgt spid="36"/>
                                        </p:tgtEl>
                                        <p:attrNameLst>
                                          <p:attrName>style.visibility</p:attrName>
                                        </p:attrNameLst>
                                      </p:cBhvr>
                                      <p:to>
                                        <p:strVal val="visible"/>
                                      </p:to>
                                    </p:set>
                                    <p:animEffect transition="in" filter="fade">
                                      <p:cBhvr>
                                        <p:cTn id="114" dur="800" decel="100000"/>
                                        <p:tgtEl>
                                          <p:spTgt spid="36"/>
                                        </p:tgtEl>
                                      </p:cBhvr>
                                    </p:animEffect>
                                    <p:anim calcmode="lin" valueType="num">
                                      <p:cBhvr>
                                        <p:cTn id="115" dur="800" decel="100000" fill="hold"/>
                                        <p:tgtEl>
                                          <p:spTgt spid="36"/>
                                        </p:tgtEl>
                                        <p:attrNameLst>
                                          <p:attrName>style.rotation</p:attrName>
                                        </p:attrNameLst>
                                      </p:cBhvr>
                                      <p:tavLst>
                                        <p:tav tm="0">
                                          <p:val>
                                            <p:fltVal val="-90"/>
                                          </p:val>
                                        </p:tav>
                                        <p:tav tm="100000">
                                          <p:val>
                                            <p:fltVal val="0"/>
                                          </p:val>
                                        </p:tav>
                                      </p:tavLst>
                                    </p:anim>
                                    <p:anim calcmode="lin" valueType="num">
                                      <p:cBhvr>
                                        <p:cTn id="116" dur="800" decel="100000" fill="hold"/>
                                        <p:tgtEl>
                                          <p:spTgt spid="36"/>
                                        </p:tgtEl>
                                        <p:attrNameLst>
                                          <p:attrName>ppt_x</p:attrName>
                                        </p:attrNameLst>
                                      </p:cBhvr>
                                      <p:tavLst>
                                        <p:tav tm="0">
                                          <p:val>
                                            <p:strVal val="#ppt_x+0.4"/>
                                          </p:val>
                                        </p:tav>
                                        <p:tav tm="100000">
                                          <p:val>
                                            <p:strVal val="#ppt_x-0.05"/>
                                          </p:val>
                                        </p:tav>
                                      </p:tavLst>
                                    </p:anim>
                                    <p:anim calcmode="lin" valueType="num">
                                      <p:cBhvr>
                                        <p:cTn id="117" dur="800" decel="100000" fill="hold"/>
                                        <p:tgtEl>
                                          <p:spTgt spid="36"/>
                                        </p:tgtEl>
                                        <p:attrNameLst>
                                          <p:attrName>ppt_y</p:attrName>
                                        </p:attrNameLst>
                                      </p:cBhvr>
                                      <p:tavLst>
                                        <p:tav tm="0">
                                          <p:val>
                                            <p:strVal val="#ppt_y-0.4"/>
                                          </p:val>
                                        </p:tav>
                                        <p:tav tm="100000">
                                          <p:val>
                                            <p:strVal val="#ppt_y+0.1"/>
                                          </p:val>
                                        </p:tav>
                                      </p:tavLst>
                                    </p:anim>
                                    <p:anim calcmode="lin" valueType="num">
                                      <p:cBhvr>
                                        <p:cTn id="118" dur="200" accel="100000" fill="hold">
                                          <p:stCondLst>
                                            <p:cond delay="800"/>
                                          </p:stCondLst>
                                        </p:cTn>
                                        <p:tgtEl>
                                          <p:spTgt spid="36"/>
                                        </p:tgtEl>
                                        <p:attrNameLst>
                                          <p:attrName>ppt_x</p:attrName>
                                        </p:attrNameLst>
                                      </p:cBhvr>
                                      <p:tavLst>
                                        <p:tav tm="0">
                                          <p:val>
                                            <p:strVal val="#ppt_x-0.05"/>
                                          </p:val>
                                        </p:tav>
                                        <p:tav tm="100000">
                                          <p:val>
                                            <p:strVal val="#ppt_x"/>
                                          </p:val>
                                        </p:tav>
                                      </p:tavLst>
                                    </p:anim>
                                    <p:anim calcmode="lin" valueType="num">
                                      <p:cBhvr>
                                        <p:cTn id="119" dur="200" accel="100000" fill="hold">
                                          <p:stCondLst>
                                            <p:cond delay="800"/>
                                          </p:stCondLst>
                                        </p:cTn>
                                        <p:tgtEl>
                                          <p:spTgt spid="3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P spid="14" grpId="1"/>
      <p:bldP spid="15" grpId="0" animBg="1"/>
      <p:bldP spid="16" grpId="0" animBg="1"/>
      <p:bldP spid="17" grpId="0" animBg="1"/>
      <p:bldP spid="18" grpId="0" animBg="1"/>
      <p:bldP spid="19" grpId="0" animBg="1"/>
      <p:bldP spid="20" grpId="0"/>
      <p:bldP spid="3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945776" y="1833283"/>
            <a:ext cx="1026907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spcBef>
                <a:spcPct val="50000"/>
              </a:spcBef>
            </a:pPr>
            <a:r>
              <a:rPr lang="fr-LU" sz="3200" b="1" dirty="0">
                <a:solidFill>
                  <a:srgbClr val="2108B8"/>
                </a:solidFill>
                <a:latin typeface="Times New Roman" panose="02020603050405020304" pitchFamily="18" charset="0"/>
                <a:cs typeface="Times New Roman" panose="02020603050405020304" pitchFamily="18" charset="0"/>
              </a:rPr>
              <a:t>       * </a:t>
            </a:r>
            <a:r>
              <a:rPr lang="vi-VN" sz="3200" b="1" dirty="0" smtClean="0">
                <a:solidFill>
                  <a:srgbClr val="2108B8"/>
                </a:solidFill>
                <a:latin typeface="Times New Roman" panose="02020603050405020304" pitchFamily="18" charset="0"/>
                <a:cs typeface="Times New Roman" panose="02020603050405020304" pitchFamily="18" charset="0"/>
              </a:rPr>
              <a:t>Em có nhận xét gì về môi trường, ý thức học tập của lớp, cuả trường chúng ta?</a:t>
            </a:r>
            <a:endParaRPr lang="fr-LU" sz="3200" b="1" dirty="0">
              <a:solidFill>
                <a:srgbClr val="2108B8"/>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140181" y="3348125"/>
            <a:ext cx="10329007" cy="1116105"/>
          </a:xfrm>
          <a:prstGeom prst="rect">
            <a:avLst/>
          </a:prstGeom>
          <a:noFill/>
        </p:spPr>
        <p:txBody>
          <a:bodyPr wrap="square" rtlCol="0">
            <a:spAutoFit/>
          </a:bodyPr>
          <a:lstStyle/>
          <a:p>
            <a:r>
              <a:rPr lang="fr-LU" sz="3200" b="1" dirty="0">
                <a:solidFill>
                  <a:srgbClr val="006600"/>
                </a:solidFill>
                <a:latin typeface="Times New Roman" panose="02020603050405020304" pitchFamily="18" charset="0"/>
                <a:cs typeface="Times New Roman" panose="02020603050405020304" pitchFamily="18" charset="0"/>
              </a:rPr>
              <a:t>    </a:t>
            </a:r>
            <a:r>
              <a:rPr lang="fr-LU" sz="3200" b="1" dirty="0" smtClean="0">
                <a:solidFill>
                  <a:srgbClr val="006600"/>
                </a:solidFill>
                <a:latin typeface="Times New Roman" panose="02020603050405020304" pitchFamily="18" charset="0"/>
                <a:cs typeface="Times New Roman" panose="02020603050405020304" pitchFamily="18" charset="0"/>
              </a:rPr>
              <a:t>* </a:t>
            </a:r>
            <a:r>
              <a:rPr lang="vi-VN" sz="3200" b="1" dirty="0" smtClean="0">
                <a:solidFill>
                  <a:srgbClr val="006600"/>
                </a:solidFill>
                <a:latin typeface="Times New Roman" panose="02020603050405020304" pitchFamily="18" charset="0"/>
                <a:cs typeface="Times New Roman" panose="02020603050405020304" pitchFamily="18" charset="0"/>
              </a:rPr>
              <a:t>Em hãy bày tỏ ý kiến của mình với bố mẹ, cô giáo về những vấn đề liên quan đến bản thân em.</a:t>
            </a:r>
            <a:endParaRPr lang="fr-LU" sz="3200" b="1" dirty="0">
              <a:solidFill>
                <a:srgbClr val="0066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530193" y="472329"/>
            <a:ext cx="3198312" cy="923330"/>
          </a:xfrm>
          <a:prstGeom prst="rect">
            <a:avLst/>
          </a:prstGeom>
          <a:noFill/>
        </p:spPr>
        <p:txBody>
          <a:bodyPr wrap="none" lIns="91440" tIns="45720" rIns="91440" bIns="45720">
            <a:spAutoFit/>
          </a:bodyPr>
          <a:lstStyle/>
          <a:p>
            <a:pPr algn="ctr"/>
            <a:r>
              <a:rPr lang="vi-VN" sz="5400" b="1" cap="none" spc="50" dirty="0" smtClean="0">
                <a:ln w="0"/>
                <a:solidFill>
                  <a:schemeClr val="bg2"/>
                </a:solidFill>
                <a:effectLst>
                  <a:innerShdw blurRad="63500" dist="50800" dir="13500000">
                    <a:srgbClr val="000000">
                      <a:alpha val="50000"/>
                    </a:srgbClr>
                  </a:innerShdw>
                </a:effectLst>
              </a:rPr>
              <a:t>Củng cố </a:t>
            </a:r>
            <a:endParaRPr lang="en-US" sz="5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43895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780211" y="463825"/>
            <a:ext cx="5314917"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cs typeface="Times New Roman" panose="02020603050405020304" pitchFamily="18" charset="0"/>
              </a:rPr>
              <a:t>Kiểm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bài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cũ</a:t>
            </a:r>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11" name="TextBox 10"/>
          <p:cNvSpPr txBox="1"/>
          <p:nvPr/>
        </p:nvSpPr>
        <p:spPr>
          <a:xfrm>
            <a:off x="2037262" y="1566611"/>
            <a:ext cx="4336643" cy="584775"/>
          </a:xfrm>
          <a:prstGeom prst="rect">
            <a:avLst/>
          </a:prstGeom>
          <a:noFill/>
        </p:spPr>
        <p:txBody>
          <a:bodyPr wrap="square" rtlCol="0">
            <a:spAutoFit/>
          </a:bodyPr>
          <a:lstStyle/>
          <a:p>
            <a:r>
              <a:rPr lang="en-US" sz="3200" b="1" dirty="0">
                <a:solidFill>
                  <a:srgbClr val="025E11"/>
                </a:solidFill>
                <a:latin typeface="Times New Roman" panose="02020603050405020304" pitchFamily="18" charset="0"/>
                <a:cs typeface="Times New Roman" panose="02020603050405020304" pitchFamily="18" charset="0"/>
              </a:rPr>
              <a:t>1. </a:t>
            </a:r>
            <a:r>
              <a:rPr lang="en-US" sz="3200" b="1" dirty="0" err="1">
                <a:solidFill>
                  <a:srgbClr val="025E11"/>
                </a:solidFill>
                <a:latin typeface="Times New Roman" panose="02020603050405020304" pitchFamily="18" charset="0"/>
                <a:cs typeface="Times New Roman" panose="02020603050405020304" pitchFamily="18" charset="0"/>
              </a:rPr>
              <a:t>Cốt</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truyện</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là</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gì</a:t>
            </a:r>
            <a:r>
              <a:rPr lang="en-US" sz="3200" b="1" dirty="0">
                <a:solidFill>
                  <a:srgbClr val="025E11"/>
                </a:solidFill>
                <a:latin typeface="Times New Roman" panose="02020603050405020304" pitchFamily="18" charset="0"/>
                <a:cs typeface="Times New Roman" panose="02020603050405020304" pitchFamily="18" charset="0"/>
              </a:rPr>
              <a:t>?</a:t>
            </a:r>
          </a:p>
        </p:txBody>
      </p:sp>
      <p:sp>
        <p:nvSpPr>
          <p:cNvPr id="12" name="Rectangle 3"/>
          <p:cNvSpPr txBox="1">
            <a:spLocks noChangeArrowheads="1"/>
          </p:cNvSpPr>
          <p:nvPr/>
        </p:nvSpPr>
        <p:spPr>
          <a:xfrm>
            <a:off x="1886942" y="3649097"/>
            <a:ext cx="8937939" cy="6270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09600" indent="-609600">
              <a:buNone/>
            </a:pPr>
            <a:r>
              <a:rPr lang="en-US" b="1" dirty="0">
                <a:solidFill>
                  <a:srgbClr val="025E11"/>
                </a:solidFill>
                <a:latin typeface="Times New Roman" pitchFamily="18" charset="0"/>
              </a:rPr>
              <a:t>2. </a:t>
            </a:r>
            <a:r>
              <a:rPr lang="en-US" b="1" dirty="0" err="1">
                <a:solidFill>
                  <a:srgbClr val="025E11"/>
                </a:solidFill>
                <a:latin typeface="Times New Roman" pitchFamily="18" charset="0"/>
              </a:rPr>
              <a:t>Cốt</a:t>
            </a:r>
            <a:r>
              <a:rPr lang="en-US" b="1" dirty="0">
                <a:solidFill>
                  <a:srgbClr val="025E11"/>
                </a:solidFill>
                <a:latin typeface="Times New Roman" pitchFamily="18" charset="0"/>
              </a:rPr>
              <a:t> </a:t>
            </a:r>
            <a:r>
              <a:rPr lang="en-US" b="1" dirty="0" err="1">
                <a:solidFill>
                  <a:srgbClr val="025E11"/>
                </a:solidFill>
                <a:latin typeface="Times New Roman" pitchFamily="18" charset="0"/>
              </a:rPr>
              <a:t>truyện</a:t>
            </a:r>
            <a:r>
              <a:rPr lang="en-US" b="1" dirty="0">
                <a:solidFill>
                  <a:srgbClr val="025E11"/>
                </a:solidFill>
                <a:latin typeface="Times New Roman" pitchFamily="18" charset="0"/>
              </a:rPr>
              <a:t> </a:t>
            </a:r>
            <a:r>
              <a:rPr lang="en-US" b="1" dirty="0" err="1">
                <a:solidFill>
                  <a:srgbClr val="025E11"/>
                </a:solidFill>
                <a:latin typeface="Times New Roman" pitchFamily="18" charset="0"/>
              </a:rPr>
              <a:t>thường</a:t>
            </a:r>
            <a:r>
              <a:rPr lang="en-US" b="1" dirty="0">
                <a:solidFill>
                  <a:srgbClr val="025E11"/>
                </a:solidFill>
                <a:latin typeface="Times New Roman" pitchFamily="18" charset="0"/>
              </a:rPr>
              <a:t> </a:t>
            </a:r>
            <a:r>
              <a:rPr lang="en-US" b="1" dirty="0" err="1">
                <a:solidFill>
                  <a:srgbClr val="025E11"/>
                </a:solidFill>
                <a:latin typeface="Times New Roman" pitchFamily="18" charset="0"/>
              </a:rPr>
              <a:t>gồm</a:t>
            </a:r>
            <a:r>
              <a:rPr lang="en-US" b="1" dirty="0">
                <a:solidFill>
                  <a:srgbClr val="025E11"/>
                </a:solidFill>
                <a:latin typeface="Times New Roman" pitchFamily="18" charset="0"/>
              </a:rPr>
              <a:t> </a:t>
            </a:r>
            <a:r>
              <a:rPr lang="en-US" b="1" dirty="0" err="1">
                <a:solidFill>
                  <a:srgbClr val="025E11"/>
                </a:solidFill>
                <a:latin typeface="Times New Roman" pitchFamily="18" charset="0"/>
              </a:rPr>
              <a:t>những</a:t>
            </a:r>
            <a:r>
              <a:rPr lang="en-US" b="1" dirty="0">
                <a:solidFill>
                  <a:srgbClr val="025E11"/>
                </a:solidFill>
                <a:latin typeface="Times New Roman" pitchFamily="18" charset="0"/>
              </a:rPr>
              <a:t> </a:t>
            </a:r>
            <a:r>
              <a:rPr lang="en-US" b="1" dirty="0" err="1">
                <a:solidFill>
                  <a:srgbClr val="025E11"/>
                </a:solidFill>
                <a:latin typeface="Times New Roman" pitchFamily="18" charset="0"/>
              </a:rPr>
              <a:t>phần</a:t>
            </a:r>
            <a:r>
              <a:rPr lang="en-US" b="1" dirty="0">
                <a:solidFill>
                  <a:srgbClr val="025E11"/>
                </a:solidFill>
                <a:latin typeface="Times New Roman" pitchFamily="18" charset="0"/>
              </a:rPr>
              <a:t> </a:t>
            </a:r>
            <a:r>
              <a:rPr lang="en-US" b="1" dirty="0" err="1">
                <a:solidFill>
                  <a:srgbClr val="025E11"/>
                </a:solidFill>
                <a:latin typeface="Times New Roman" pitchFamily="18" charset="0"/>
              </a:rPr>
              <a:t>nào</a:t>
            </a:r>
            <a:r>
              <a:rPr lang="en-US" b="1" dirty="0">
                <a:solidFill>
                  <a:srgbClr val="025E11"/>
                </a:solidFill>
                <a:latin typeface="Times New Roman" pitchFamily="18" charset="0"/>
              </a:rPr>
              <a:t>?</a:t>
            </a:r>
          </a:p>
        </p:txBody>
      </p:sp>
      <p:sp>
        <p:nvSpPr>
          <p:cNvPr id="13" name="TextBox 12"/>
          <p:cNvSpPr txBox="1"/>
          <p:nvPr/>
        </p:nvSpPr>
        <p:spPr>
          <a:xfrm>
            <a:off x="991882" y="2334779"/>
            <a:ext cx="9676118" cy="1077218"/>
          </a:xfrm>
          <a:prstGeom prst="rect">
            <a:avLst/>
          </a:prstGeom>
          <a:noFill/>
        </p:spPr>
        <p:txBody>
          <a:bodyPr wrap="square" rtlCol="0">
            <a:spAutoFit/>
          </a:bodyPr>
          <a:lstStyle/>
          <a:p>
            <a:r>
              <a:rPr lang="en-US" sz="3200" b="1" dirty="0" smtClean="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Cốt</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truyện</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là</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một</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chuỗi</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sự</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việc</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làm</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nòng</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cốt</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cho</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diễn</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biến</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của</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truyện</a:t>
            </a:r>
            <a:r>
              <a:rPr lang="en-US" sz="3200" b="1" dirty="0">
                <a:solidFill>
                  <a:srgbClr val="EC049F"/>
                </a:solidFill>
                <a:latin typeface="Times New Roman" panose="02020603050405020304" pitchFamily="18" charset="0"/>
                <a:cs typeface="Times New Roman" panose="02020603050405020304" pitchFamily="18" charset="0"/>
              </a:rPr>
              <a:t>.</a:t>
            </a:r>
          </a:p>
        </p:txBody>
      </p:sp>
      <p:sp>
        <p:nvSpPr>
          <p:cNvPr id="14" name="TextBox 13"/>
          <p:cNvSpPr txBox="1"/>
          <p:nvPr/>
        </p:nvSpPr>
        <p:spPr>
          <a:xfrm>
            <a:off x="1107078" y="4370294"/>
            <a:ext cx="7579722" cy="2062103"/>
          </a:xfrm>
          <a:prstGeom prst="rect">
            <a:avLst/>
          </a:prstGeom>
          <a:noFill/>
        </p:spPr>
        <p:txBody>
          <a:bodyPr wrap="square" rtlCol="0">
            <a:spAutoFit/>
          </a:bodyPr>
          <a:lstStyle/>
          <a:p>
            <a:r>
              <a:rPr lang="en-US" sz="3200" b="1" dirty="0" err="1" smtClean="0">
                <a:solidFill>
                  <a:srgbClr val="EC049F"/>
                </a:solidFill>
                <a:latin typeface="Times New Roman" panose="02020603050405020304" pitchFamily="18" charset="0"/>
                <a:cs typeface="Times New Roman" panose="02020603050405020304" pitchFamily="18" charset="0"/>
              </a:rPr>
              <a:t>Cốt</a:t>
            </a:r>
            <a:r>
              <a:rPr lang="en-US" sz="3200" b="1" dirty="0" smtClean="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truyện</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gồm</a:t>
            </a:r>
            <a:r>
              <a:rPr lang="en-US" sz="3200" b="1" dirty="0">
                <a:solidFill>
                  <a:srgbClr val="EC049F"/>
                </a:solidFill>
                <a:latin typeface="Times New Roman" panose="02020603050405020304" pitchFamily="18" charset="0"/>
                <a:cs typeface="Times New Roman" panose="02020603050405020304" pitchFamily="18" charset="0"/>
              </a:rPr>
              <a:t> 3 </a:t>
            </a:r>
            <a:r>
              <a:rPr lang="en-US" sz="3200" b="1" dirty="0" err="1">
                <a:solidFill>
                  <a:srgbClr val="EC049F"/>
                </a:solidFill>
                <a:latin typeface="Times New Roman" panose="02020603050405020304" pitchFamily="18" charset="0"/>
                <a:cs typeface="Times New Roman" panose="02020603050405020304" pitchFamily="18" charset="0"/>
              </a:rPr>
              <a:t>phần</a:t>
            </a:r>
            <a:r>
              <a:rPr lang="en-US" sz="3200" b="1" dirty="0">
                <a:solidFill>
                  <a:srgbClr val="EC049F"/>
                </a:solidFill>
                <a:latin typeface="Times New Roman" panose="02020603050405020304" pitchFamily="18" charset="0"/>
                <a:cs typeface="Times New Roman" panose="02020603050405020304" pitchFamily="18" charset="0"/>
              </a:rPr>
              <a:t>: </a:t>
            </a:r>
          </a:p>
          <a:p>
            <a:pPr algn="ct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smtClean="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Mở</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smtClean="0">
                <a:solidFill>
                  <a:srgbClr val="EC049F"/>
                </a:solidFill>
                <a:latin typeface="Times New Roman" panose="02020603050405020304" pitchFamily="18" charset="0"/>
                <a:cs typeface="Times New Roman" panose="02020603050405020304" pitchFamily="18" charset="0"/>
              </a:rPr>
              <a:t>đầu</a:t>
            </a:r>
            <a:endParaRPr lang="en-US" sz="3200" b="1" dirty="0">
              <a:solidFill>
                <a:srgbClr val="EC049F"/>
              </a:solidFill>
              <a:latin typeface="Times New Roman" panose="02020603050405020304" pitchFamily="18" charset="0"/>
              <a:cs typeface="Times New Roman" panose="02020603050405020304" pitchFamily="18" charset="0"/>
            </a:endParaRPr>
          </a:p>
          <a:p>
            <a:pPr algn="ctr"/>
            <a:r>
              <a:rPr lang="en-US" sz="3200" b="1" dirty="0">
                <a:solidFill>
                  <a:srgbClr val="EC049F"/>
                </a:solidFill>
                <a:latin typeface="Times New Roman" panose="02020603050405020304" pitchFamily="18" charset="0"/>
                <a:cs typeface="Times New Roman" panose="02020603050405020304" pitchFamily="18" charset="0"/>
              </a:rPr>
              <a:t>      + </a:t>
            </a:r>
            <a:r>
              <a:rPr lang="en-US" sz="3200" b="1" dirty="0" err="1">
                <a:solidFill>
                  <a:srgbClr val="EC049F"/>
                </a:solidFill>
                <a:latin typeface="Times New Roman" panose="02020603050405020304" pitchFamily="18" charset="0"/>
                <a:cs typeface="Times New Roman" panose="02020603050405020304" pitchFamily="18" charset="0"/>
              </a:rPr>
              <a:t>Diễn</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biến</a:t>
            </a:r>
            <a:endParaRPr lang="en-US" sz="3200" b="1" dirty="0">
              <a:solidFill>
                <a:srgbClr val="EC049F"/>
              </a:solidFill>
              <a:latin typeface="Times New Roman" panose="02020603050405020304" pitchFamily="18" charset="0"/>
              <a:cs typeface="Times New Roman" panose="02020603050405020304" pitchFamily="18" charset="0"/>
            </a:endParaRPr>
          </a:p>
          <a:p>
            <a:pPr algn="ct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smtClean="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Kết</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smtClean="0">
                <a:solidFill>
                  <a:srgbClr val="EC049F"/>
                </a:solidFill>
                <a:latin typeface="Times New Roman" panose="02020603050405020304" pitchFamily="18" charset="0"/>
                <a:cs typeface="Times New Roman" panose="02020603050405020304" pitchFamily="18" charset="0"/>
              </a:rPr>
              <a:t>thúc</a:t>
            </a:r>
            <a:endParaRPr lang="en-US" sz="3200" b="1" dirty="0">
              <a:solidFill>
                <a:srgbClr val="EC049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335903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wipe(down)">
                                      <p:cBhvr>
                                        <p:cTn id="18" dur="500"/>
                                        <p:tgtEl>
                                          <p:spTgt spid="1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174457" y="521647"/>
            <a:ext cx="9809601" cy="3316061"/>
            <a:chOff x="5487818" y="2877703"/>
            <a:chExt cx="8323880" cy="3544893"/>
          </a:xfrm>
        </p:grpSpPr>
        <p:sp>
          <p:nvSpPr>
            <p:cNvPr id="4" name="Rounded Rectangle 3"/>
            <p:cNvSpPr/>
            <p:nvPr/>
          </p:nvSpPr>
          <p:spPr>
            <a:xfrm>
              <a:off x="6288257" y="3235571"/>
              <a:ext cx="7523441" cy="31870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lnSpc>
                  <a:spcPct val="150000"/>
                </a:lnSpc>
                <a:buFontTx/>
                <a:buChar char="-"/>
              </a:pPr>
              <a:r>
                <a:rPr lang="en-US" sz="3200" dirty="0" err="1"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Hôm</a:t>
              </a:r>
              <a:r>
                <a:rPr lang="en-US" sz="3200"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nay </a:t>
              </a:r>
              <a:r>
                <a:rPr lang="en-US" sz="3200" dirty="0" err="1"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chúng</a:t>
              </a:r>
              <a:r>
                <a:rPr lang="en-US" sz="3200"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ta </a:t>
              </a:r>
              <a:r>
                <a:rPr lang="en-US" sz="3200" dirty="0" err="1"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học</a:t>
              </a:r>
              <a:r>
                <a:rPr lang="en-US" sz="3200"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những</a:t>
              </a:r>
              <a:r>
                <a:rPr lang="en-US" sz="3200"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nội</a:t>
              </a:r>
              <a:r>
                <a:rPr lang="en-US" sz="3200"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dung </a:t>
              </a:r>
              <a:r>
                <a:rPr lang="en-US" sz="3200" dirty="0" err="1"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gì</a:t>
              </a:r>
              <a:r>
                <a:rPr lang="en-US" sz="3200"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p>
            <a:p>
              <a:pPr marL="457200" indent="-457200" algn="just">
                <a:lnSpc>
                  <a:spcPct val="150000"/>
                </a:lnSpc>
                <a:buFontTx/>
                <a:buChar char="-"/>
              </a:pPr>
              <a:r>
                <a:rPr lang="en-US" sz="3200"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Ở </a:t>
              </a:r>
              <a:r>
                <a:rPr lang="en-US" sz="3200" dirty="0" err="1"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nhà</a:t>
              </a:r>
              <a:r>
                <a:rPr lang="en-US" sz="3200"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ôn</a:t>
              </a:r>
              <a:r>
                <a:rPr lang="en-US" sz="3200"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lại</a:t>
              </a:r>
              <a:r>
                <a:rPr lang="en-US" sz="3200"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bài</a:t>
              </a:r>
              <a:r>
                <a:rPr lang="en-US" sz="3200"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hoàn</a:t>
              </a:r>
              <a:r>
                <a:rPr lang="en-US" sz="3200"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thành</a:t>
              </a:r>
              <a:r>
                <a:rPr lang="en-US" sz="3200"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bài</a:t>
              </a:r>
              <a:r>
                <a:rPr lang="en-US" sz="3200"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trong</a:t>
              </a:r>
              <a:r>
                <a:rPr lang="en-US" sz="3200"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VBT</a:t>
              </a:r>
            </a:p>
            <a:p>
              <a:pPr marL="457200" indent="-457200" algn="just">
                <a:lnSpc>
                  <a:spcPct val="150000"/>
                </a:lnSpc>
                <a:buFontTx/>
                <a:buChar char="-"/>
              </a:pPr>
              <a:r>
                <a:rPr lang="en-US" sz="3200" dirty="0" err="1"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Chuẩn</a:t>
              </a:r>
              <a:r>
                <a:rPr lang="en-US" sz="3200"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bị</a:t>
              </a:r>
              <a:r>
                <a:rPr lang="en-US" sz="3200"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bài</a:t>
              </a:r>
              <a:r>
                <a:rPr lang="en-US" sz="3200"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cho</a:t>
              </a:r>
              <a:r>
                <a:rPr lang="en-US" sz="3200"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tuần</a:t>
              </a:r>
              <a:r>
                <a:rPr lang="en-US" sz="3200"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kế</a:t>
              </a:r>
              <a:r>
                <a:rPr lang="en-US" sz="3200"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tiếp</a:t>
              </a:r>
              <a:r>
                <a:rPr lang="en-US" sz="3200"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p>
          </p:txBody>
        </p:sp>
        <p:sp>
          <p:nvSpPr>
            <p:cNvPr id="5" name="TextBox 4"/>
            <p:cNvSpPr txBox="1"/>
            <p:nvPr/>
          </p:nvSpPr>
          <p:spPr>
            <a:xfrm>
              <a:off x="5487818" y="2877703"/>
              <a:ext cx="1801396" cy="559326"/>
            </a:xfrm>
            <a:prstGeom prst="rect">
              <a:avLst/>
            </a:prstGeom>
            <a:solidFill>
              <a:srgbClr val="00B0F0"/>
            </a:solidFill>
          </p:spPr>
          <p:txBody>
            <a:bodyPr wrap="square" rtlCol="0">
              <a:spAutoFit/>
            </a:bodyPr>
            <a:lstStyle/>
            <a:p>
              <a:pPr algn="ctr"/>
              <a:r>
                <a:rPr lang="en-US" sz="2800" b="1" dirty="0" smtClean="0">
                  <a:solidFill>
                    <a:srgbClr val="7030A0"/>
                  </a:solidFill>
                  <a:latin typeface="Arial" panose="020B0604020202020204" pitchFamily="34" charset="0"/>
                  <a:cs typeface="Arial" panose="020B0604020202020204" pitchFamily="34" charset="0"/>
                </a:rPr>
                <a:t>TỔNG KẾT </a:t>
              </a:r>
              <a:r>
                <a:rPr lang="vi-VN" sz="2800" b="1" dirty="0" smtClean="0">
                  <a:solidFill>
                    <a:srgbClr val="7030A0"/>
                  </a:solidFill>
                  <a:latin typeface="Arial" panose="020B0604020202020204" pitchFamily="34" charset="0"/>
                  <a:cs typeface="Arial" panose="020B0604020202020204" pitchFamily="34" charset="0"/>
                </a:rPr>
                <a:t> </a:t>
              </a:r>
              <a:endParaRPr lang="en-US" sz="2800" b="1" dirty="0">
                <a:solidFill>
                  <a:srgbClr val="7030A0"/>
                </a:solidFill>
                <a:latin typeface="Arial" panose="020B0604020202020204" pitchFamily="34" charset="0"/>
                <a:cs typeface="Arial" panose="020B0604020202020204" pitchFamily="34" charset="0"/>
              </a:endParaRPr>
            </a:p>
          </p:txBody>
        </p:sp>
      </p:grpSp>
      <p:sp>
        <p:nvSpPr>
          <p:cNvPr id="2" name="Rectangle 1"/>
          <p:cNvSpPr/>
          <p:nvPr/>
        </p:nvSpPr>
        <p:spPr>
          <a:xfrm>
            <a:off x="5145374" y="4172475"/>
            <a:ext cx="5455340" cy="923330"/>
          </a:xfrm>
          <a:prstGeom prst="rect">
            <a:avLst/>
          </a:prstGeom>
          <a:noFill/>
        </p:spPr>
        <p:txBody>
          <a:bodyPr wrap="none" lIns="91440" tIns="45720" rIns="91440" bIns="45720">
            <a:prstTxWarp prst="textWave4">
              <a:avLst/>
            </a:prstTxWarp>
            <a:spAutoFit/>
          </a:bodyPr>
          <a:lstStyle/>
          <a:p>
            <a:pPr algn="ctr"/>
            <a:r>
              <a:rPr lang="en-US" sz="5400" b="1" cap="none" spc="0" dirty="0" smtClean="0">
                <a:ln w="9525">
                  <a:solidFill>
                    <a:schemeClr val="bg1"/>
                  </a:solidFill>
                  <a:prstDash val="solid"/>
                </a:ln>
                <a:solidFill>
                  <a:srgbClr val="FFC000"/>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***TẠM BIỆT *** </a:t>
            </a:r>
            <a:endParaRPr lang="en-US" sz="5400" b="1" cap="none" spc="0"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89069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001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349208">
            <a:off x="8983664" y="3271838"/>
            <a:ext cx="12287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7" descr="Vegitab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5257800"/>
            <a:ext cx="914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8" descr="001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349208">
            <a:off x="7829551" y="3724275"/>
            <a:ext cx="112871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9" descr="o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3429001"/>
            <a:ext cx="13335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0" descr="o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610600" y="4495801"/>
            <a:ext cx="13335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1" descr="Hoa hong"/>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4267200"/>
            <a:ext cx="1600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276" name="Object 12"/>
          <p:cNvGraphicFramePr>
            <a:graphicFrameLocks noChangeAspect="1"/>
          </p:cNvGraphicFramePr>
          <p:nvPr/>
        </p:nvGraphicFramePr>
        <p:xfrm>
          <a:off x="5257801" y="5029200"/>
          <a:ext cx="1597025" cy="1600200"/>
        </p:xfrm>
        <a:graphic>
          <a:graphicData uri="http://schemas.openxmlformats.org/presentationml/2006/ole">
            <mc:AlternateContent xmlns:mc="http://schemas.openxmlformats.org/markup-compatibility/2006">
              <mc:Choice xmlns:v="urn:schemas-microsoft-com:vml" Requires="v">
                <p:oleObj spid="_x0000_s1034" name="CorelDRAW" r:id="rId7" imgW="3721160" imgH="3727048" progId="CorelDRAW.Graphic.9">
                  <p:embed/>
                </p:oleObj>
              </mc:Choice>
              <mc:Fallback>
                <p:oleObj name="CorelDRAW" r:id="rId7" imgW="3721160" imgH="3727048" progId="CorelDRAW.Graphic.9">
                  <p:embed/>
                  <p:pic>
                    <p:nvPicPr>
                      <p:cNvPr id="11276"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1" y="5029200"/>
                        <a:ext cx="159702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21" name="WordArt 16"/>
          <p:cNvSpPr>
            <a:spLocks noChangeArrowheads="1" noChangeShapeType="1" noTextEdit="1"/>
          </p:cNvSpPr>
          <p:nvPr/>
        </p:nvSpPr>
        <p:spPr bwMode="auto">
          <a:xfrm>
            <a:off x="2133600" y="838200"/>
            <a:ext cx="8077200" cy="990600"/>
          </a:xfrm>
          <a:prstGeom prst="rect">
            <a:avLst/>
          </a:prstGeom>
        </p:spPr>
        <p:txBody>
          <a:bodyPr wrap="none" fromWordArt="1">
            <a:prstTxWarp prst="textPlain">
              <a:avLst>
                <a:gd name="adj" fmla="val 50000"/>
              </a:avLst>
            </a:prstTxWarp>
          </a:bodyPr>
          <a:lstStyle/>
          <a:p>
            <a:pPr algn="ctr"/>
            <a:r>
              <a:rPr lang="en-US" sz="3600" b="1" kern="10">
                <a:ln w="12700">
                  <a:solidFill>
                    <a:srgbClr val="80008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Chúc các em chăm ngoan học giỏi</a:t>
            </a:r>
          </a:p>
        </p:txBody>
      </p:sp>
      <p:pic>
        <p:nvPicPr>
          <p:cNvPr id="13322" name="Picture 18" descr="Fada_006"/>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2057400"/>
            <a:ext cx="238125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9" descr="Fada_003"/>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6400801" y="2133601"/>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68968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5400000">
                                      <p:cBhvr>
                                        <p:cTn id="6" dur="2000" fill="hold"/>
                                        <p:tgtEl>
                                          <p:spTgt spid="1127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 Box 6"/>
          <p:cNvSpPr txBox="1">
            <a:spLocks noChangeArrowheads="1"/>
          </p:cNvSpPr>
          <p:nvPr/>
        </p:nvSpPr>
        <p:spPr bwMode="auto">
          <a:xfrm>
            <a:off x="1116748" y="477166"/>
            <a:ext cx="996362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4400" b="1" dirty="0" err="1">
                <a:ln w="11430">
                  <a:solidFill>
                    <a:schemeClr val="accent1">
                      <a:lumMod val="75000"/>
                    </a:schemeClr>
                  </a:solidFill>
                </a:ln>
                <a:solidFill>
                  <a:srgbClr val="FF0000"/>
                </a:solidFill>
                <a:effectLst>
                  <a:outerShdw blurRad="80000" dist="40000" dir="5040000" algn="tl">
                    <a:srgbClr val="000000">
                      <a:alpha val="30000"/>
                    </a:srgbClr>
                  </a:outerShdw>
                </a:effectLst>
                <a:latin typeface="Times New Roman" pitchFamily="18" charset="0"/>
              </a:rPr>
              <a:t>Đoạn</a:t>
            </a:r>
            <a:r>
              <a:rPr lang="en-US" altLang="en-US" sz="4400" b="1" dirty="0">
                <a:ln w="11430">
                  <a:solidFill>
                    <a:schemeClr val="accent1">
                      <a:lumMod val="75000"/>
                    </a:schemeClr>
                  </a:solidFill>
                </a:ln>
                <a:solidFill>
                  <a:srgbClr val="FF0000"/>
                </a:solidFill>
                <a:effectLst>
                  <a:outerShdw blurRad="80000" dist="40000" dir="5040000" algn="tl">
                    <a:srgbClr val="000000">
                      <a:alpha val="30000"/>
                    </a:srgbClr>
                  </a:outerShdw>
                </a:effectLst>
                <a:latin typeface="Times New Roman" pitchFamily="18" charset="0"/>
              </a:rPr>
              <a:t> </a:t>
            </a:r>
            <a:r>
              <a:rPr lang="en-US" altLang="en-US" sz="4400" b="1" dirty="0" err="1">
                <a:ln w="11430">
                  <a:solidFill>
                    <a:schemeClr val="accent1">
                      <a:lumMod val="75000"/>
                    </a:schemeClr>
                  </a:solidFill>
                </a:ln>
                <a:solidFill>
                  <a:srgbClr val="FF0000"/>
                </a:solidFill>
                <a:effectLst>
                  <a:outerShdw blurRad="80000" dist="40000" dir="5040000" algn="tl">
                    <a:srgbClr val="000000">
                      <a:alpha val="30000"/>
                    </a:srgbClr>
                  </a:outerShdw>
                </a:effectLst>
                <a:latin typeface="Times New Roman" pitchFamily="18" charset="0"/>
              </a:rPr>
              <a:t>văn</a:t>
            </a:r>
            <a:r>
              <a:rPr lang="en-US" altLang="en-US" sz="4400" b="1" dirty="0">
                <a:ln w="11430">
                  <a:solidFill>
                    <a:schemeClr val="accent1">
                      <a:lumMod val="75000"/>
                    </a:schemeClr>
                  </a:solidFill>
                </a:ln>
                <a:solidFill>
                  <a:srgbClr val="FF0000"/>
                </a:solidFill>
                <a:effectLst>
                  <a:outerShdw blurRad="80000" dist="40000" dir="5040000" algn="tl">
                    <a:srgbClr val="000000">
                      <a:alpha val="30000"/>
                    </a:srgbClr>
                  </a:outerShdw>
                </a:effectLst>
                <a:latin typeface="Times New Roman" pitchFamily="18" charset="0"/>
              </a:rPr>
              <a:t> </a:t>
            </a:r>
            <a:r>
              <a:rPr lang="en-US" altLang="en-US" sz="4400" b="1" dirty="0" err="1">
                <a:ln w="11430">
                  <a:solidFill>
                    <a:schemeClr val="accent1">
                      <a:lumMod val="75000"/>
                    </a:schemeClr>
                  </a:solidFill>
                </a:ln>
                <a:solidFill>
                  <a:srgbClr val="FF0000"/>
                </a:solidFill>
                <a:effectLst>
                  <a:outerShdw blurRad="80000" dist="40000" dir="5040000" algn="tl">
                    <a:srgbClr val="000000">
                      <a:alpha val="30000"/>
                    </a:srgbClr>
                  </a:outerShdw>
                </a:effectLst>
                <a:latin typeface="Times New Roman" pitchFamily="18" charset="0"/>
              </a:rPr>
              <a:t>trong</a:t>
            </a:r>
            <a:r>
              <a:rPr lang="en-US" altLang="en-US" sz="4400" b="1" dirty="0">
                <a:ln w="11430">
                  <a:solidFill>
                    <a:schemeClr val="accent1">
                      <a:lumMod val="75000"/>
                    </a:schemeClr>
                  </a:solidFill>
                </a:ln>
                <a:solidFill>
                  <a:srgbClr val="FF0000"/>
                </a:solidFill>
                <a:effectLst>
                  <a:outerShdw blurRad="80000" dist="40000" dir="5040000" algn="tl">
                    <a:srgbClr val="000000">
                      <a:alpha val="30000"/>
                    </a:srgbClr>
                  </a:outerShdw>
                </a:effectLst>
                <a:latin typeface="Times New Roman" pitchFamily="18" charset="0"/>
              </a:rPr>
              <a:t> </a:t>
            </a:r>
            <a:r>
              <a:rPr lang="en-US" altLang="en-US" sz="4400" b="1" dirty="0" err="1">
                <a:ln w="11430">
                  <a:solidFill>
                    <a:schemeClr val="accent1">
                      <a:lumMod val="75000"/>
                    </a:schemeClr>
                  </a:solidFill>
                </a:ln>
                <a:solidFill>
                  <a:srgbClr val="FF0000"/>
                </a:solidFill>
                <a:effectLst>
                  <a:outerShdw blurRad="80000" dist="40000" dir="5040000" algn="tl">
                    <a:srgbClr val="000000">
                      <a:alpha val="30000"/>
                    </a:srgbClr>
                  </a:outerShdw>
                </a:effectLst>
                <a:latin typeface="Times New Roman" pitchFamily="18" charset="0"/>
              </a:rPr>
              <a:t>bài</a:t>
            </a:r>
            <a:r>
              <a:rPr lang="en-US" altLang="en-US" sz="4400" b="1" dirty="0">
                <a:ln w="11430">
                  <a:solidFill>
                    <a:schemeClr val="accent1">
                      <a:lumMod val="75000"/>
                    </a:schemeClr>
                  </a:solidFill>
                </a:ln>
                <a:solidFill>
                  <a:srgbClr val="FF0000"/>
                </a:solidFill>
                <a:effectLst>
                  <a:outerShdw blurRad="80000" dist="40000" dir="5040000" algn="tl">
                    <a:srgbClr val="000000">
                      <a:alpha val="30000"/>
                    </a:srgbClr>
                  </a:outerShdw>
                </a:effectLst>
                <a:latin typeface="Times New Roman" pitchFamily="18" charset="0"/>
              </a:rPr>
              <a:t> </a:t>
            </a:r>
            <a:r>
              <a:rPr lang="en-US" altLang="en-US" sz="4400" b="1" dirty="0" err="1">
                <a:ln w="11430">
                  <a:solidFill>
                    <a:schemeClr val="accent1">
                      <a:lumMod val="75000"/>
                    </a:schemeClr>
                  </a:solidFill>
                </a:ln>
                <a:solidFill>
                  <a:srgbClr val="FF0000"/>
                </a:solidFill>
                <a:effectLst>
                  <a:outerShdw blurRad="80000" dist="40000" dir="5040000" algn="tl">
                    <a:srgbClr val="000000">
                      <a:alpha val="30000"/>
                    </a:srgbClr>
                  </a:outerShdw>
                </a:effectLst>
                <a:latin typeface="Times New Roman" pitchFamily="18" charset="0"/>
              </a:rPr>
              <a:t>văn</a:t>
            </a:r>
            <a:r>
              <a:rPr lang="en-US" altLang="en-US" sz="4400" b="1" dirty="0">
                <a:ln w="11430">
                  <a:solidFill>
                    <a:schemeClr val="accent1">
                      <a:lumMod val="75000"/>
                    </a:schemeClr>
                  </a:solidFill>
                </a:ln>
                <a:solidFill>
                  <a:srgbClr val="FF0000"/>
                </a:solidFill>
                <a:effectLst>
                  <a:outerShdw blurRad="80000" dist="40000" dir="5040000" algn="tl">
                    <a:srgbClr val="000000">
                      <a:alpha val="30000"/>
                    </a:srgbClr>
                  </a:outerShdw>
                </a:effectLst>
                <a:latin typeface="Times New Roman" pitchFamily="18" charset="0"/>
              </a:rPr>
              <a:t> </a:t>
            </a:r>
            <a:r>
              <a:rPr lang="en-US" altLang="en-US" sz="4400" b="1" dirty="0" err="1">
                <a:ln w="11430">
                  <a:solidFill>
                    <a:schemeClr val="accent1">
                      <a:lumMod val="75000"/>
                    </a:schemeClr>
                  </a:solidFill>
                </a:ln>
                <a:solidFill>
                  <a:srgbClr val="FF0000"/>
                </a:solidFill>
                <a:effectLst>
                  <a:outerShdw blurRad="80000" dist="40000" dir="5040000" algn="tl">
                    <a:srgbClr val="000000">
                      <a:alpha val="30000"/>
                    </a:srgbClr>
                  </a:outerShdw>
                </a:effectLst>
                <a:latin typeface="Times New Roman" pitchFamily="18" charset="0"/>
              </a:rPr>
              <a:t>kể</a:t>
            </a:r>
            <a:r>
              <a:rPr lang="en-US" altLang="en-US" sz="4400" b="1" dirty="0">
                <a:ln w="11430">
                  <a:solidFill>
                    <a:schemeClr val="accent1">
                      <a:lumMod val="75000"/>
                    </a:schemeClr>
                  </a:solidFill>
                </a:ln>
                <a:solidFill>
                  <a:srgbClr val="FF0000"/>
                </a:solidFill>
                <a:effectLst>
                  <a:outerShdw blurRad="80000" dist="40000" dir="5040000" algn="tl">
                    <a:srgbClr val="000000">
                      <a:alpha val="30000"/>
                    </a:srgbClr>
                  </a:outerShdw>
                </a:effectLst>
                <a:latin typeface="Times New Roman" pitchFamily="18" charset="0"/>
              </a:rPr>
              <a:t> </a:t>
            </a:r>
            <a:r>
              <a:rPr lang="en-US" altLang="en-US" sz="4400" b="1" dirty="0" err="1">
                <a:ln w="11430">
                  <a:solidFill>
                    <a:schemeClr val="accent1">
                      <a:lumMod val="75000"/>
                    </a:schemeClr>
                  </a:solidFill>
                </a:ln>
                <a:solidFill>
                  <a:srgbClr val="FF0000"/>
                </a:solidFill>
                <a:effectLst>
                  <a:outerShdw blurRad="80000" dist="40000" dir="5040000" algn="tl">
                    <a:srgbClr val="000000">
                      <a:alpha val="30000"/>
                    </a:srgbClr>
                  </a:outerShdw>
                </a:effectLst>
                <a:latin typeface="Times New Roman" pitchFamily="18" charset="0"/>
              </a:rPr>
              <a:t>chuyện</a:t>
            </a:r>
            <a:r>
              <a:rPr lang="en-US" altLang="en-US" sz="4400" b="1" dirty="0">
                <a:ln w="11430">
                  <a:solidFill>
                    <a:schemeClr val="accent1">
                      <a:lumMod val="75000"/>
                    </a:schemeClr>
                  </a:solidFill>
                </a:ln>
                <a:solidFill>
                  <a:srgbClr val="FF0000"/>
                </a:solidFill>
                <a:effectLst>
                  <a:outerShdw blurRad="80000" dist="40000" dir="5040000" algn="tl">
                    <a:srgbClr val="000000">
                      <a:alpha val="30000"/>
                    </a:srgbClr>
                  </a:outerShdw>
                </a:effectLst>
                <a:latin typeface="Times New Roman" pitchFamily="18" charset="0"/>
              </a:rPr>
              <a:t> </a:t>
            </a:r>
            <a:endParaRPr lang="en-US" altLang="en-US" sz="4400" b="1" i="1" dirty="0">
              <a:ln w="11430">
                <a:solidFill>
                  <a:schemeClr val="accent1">
                    <a:lumMod val="75000"/>
                  </a:schemeClr>
                </a:solidFill>
              </a:ln>
              <a:solidFill>
                <a:srgbClr val="FF0000"/>
              </a:solidFill>
              <a:effectLst>
                <a:outerShdw blurRad="80000" dist="40000" dir="5040000" algn="tl">
                  <a:srgbClr val="000000">
                    <a:alpha val="30000"/>
                  </a:srgbClr>
                </a:outerShdw>
              </a:effectLst>
              <a:latin typeface="Times New Roman" pitchFamily="18" charset="0"/>
            </a:endParaRPr>
          </a:p>
        </p:txBody>
      </p:sp>
      <p:sp>
        <p:nvSpPr>
          <p:cNvPr id="10" name="TextBox 9"/>
          <p:cNvSpPr txBox="1"/>
          <p:nvPr/>
        </p:nvSpPr>
        <p:spPr>
          <a:xfrm>
            <a:off x="506506" y="1371282"/>
            <a:ext cx="3352800" cy="584775"/>
          </a:xfrm>
          <a:prstGeom prst="rect">
            <a:avLst/>
          </a:prstGeom>
          <a:noFill/>
        </p:spPr>
        <p:txBody>
          <a:bodyPr wrap="square" rtlCol="0">
            <a:spAutoFit/>
          </a:bodyPr>
          <a:lstStyle/>
          <a:p>
            <a:r>
              <a:rPr lang="en-US" sz="3200" b="1" dirty="0">
                <a:solidFill>
                  <a:srgbClr val="002060"/>
                </a:solidFill>
                <a:latin typeface="Times New Roman" panose="02020603050405020304" pitchFamily="18" charset="0"/>
                <a:cs typeface="Times New Roman" panose="02020603050405020304" pitchFamily="18" charset="0"/>
              </a:rPr>
              <a:t>I. </a:t>
            </a:r>
            <a:r>
              <a:rPr lang="en-US" sz="3200" b="1" dirty="0" err="1">
                <a:solidFill>
                  <a:srgbClr val="002060"/>
                </a:solidFill>
                <a:latin typeface="Times New Roman" panose="02020603050405020304" pitchFamily="18" charset="0"/>
                <a:cs typeface="Times New Roman" panose="02020603050405020304" pitchFamily="18" charset="0"/>
              </a:rPr>
              <a:t>Nhận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xét</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06506" y="2080732"/>
            <a:ext cx="11273118" cy="1569660"/>
          </a:xfrm>
          <a:prstGeom prst="rect">
            <a:avLst/>
          </a:prstGeom>
          <a:noFill/>
        </p:spPr>
        <p:txBody>
          <a:bodyPr wrap="square" rtlCol="0">
            <a:spAutoFit/>
          </a:bodyPr>
          <a:lstStyle/>
          <a:p>
            <a:r>
              <a:rPr lang="en-US" sz="3200" b="1" dirty="0">
                <a:solidFill>
                  <a:srgbClr val="025E11"/>
                </a:solidFill>
                <a:latin typeface="Times New Roman" panose="02020603050405020304" pitchFamily="18" charset="0"/>
                <a:cs typeface="Times New Roman" panose="02020603050405020304" pitchFamily="18" charset="0"/>
              </a:rPr>
              <a:t>1. </a:t>
            </a:r>
            <a:r>
              <a:rPr lang="en-US" sz="3200" b="1" dirty="0" err="1">
                <a:solidFill>
                  <a:srgbClr val="025E11"/>
                </a:solidFill>
                <a:latin typeface="Times New Roman" panose="02020603050405020304" pitchFamily="18" charset="0"/>
                <a:cs typeface="Times New Roman" panose="02020603050405020304" pitchFamily="18" charset="0"/>
              </a:rPr>
              <a:t>Hãy</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nêu</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những</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sự</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việc</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tạo</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thành</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cốt</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truyện</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i="1" dirty="0" err="1">
                <a:solidFill>
                  <a:srgbClr val="025E11"/>
                </a:solidFill>
                <a:latin typeface="Times New Roman" panose="02020603050405020304" pitchFamily="18" charset="0"/>
                <a:cs typeface="Times New Roman" panose="02020603050405020304" pitchFamily="18" charset="0"/>
              </a:rPr>
              <a:t>Những</a:t>
            </a:r>
            <a:r>
              <a:rPr lang="en-US" sz="3200" b="1" i="1" dirty="0">
                <a:solidFill>
                  <a:srgbClr val="025E11"/>
                </a:solidFill>
                <a:latin typeface="Times New Roman" panose="02020603050405020304" pitchFamily="18" charset="0"/>
                <a:cs typeface="Times New Roman" panose="02020603050405020304" pitchFamily="18" charset="0"/>
              </a:rPr>
              <a:t> </a:t>
            </a:r>
            <a:r>
              <a:rPr lang="en-US" sz="3200" b="1" i="1" dirty="0" err="1">
                <a:solidFill>
                  <a:srgbClr val="025E11"/>
                </a:solidFill>
                <a:latin typeface="Times New Roman" panose="02020603050405020304" pitchFamily="18" charset="0"/>
                <a:cs typeface="Times New Roman" panose="02020603050405020304" pitchFamily="18" charset="0"/>
              </a:rPr>
              <a:t>hạt</a:t>
            </a:r>
            <a:r>
              <a:rPr lang="en-US" sz="3200" b="1" i="1" dirty="0">
                <a:solidFill>
                  <a:srgbClr val="025E11"/>
                </a:solidFill>
                <a:latin typeface="Times New Roman" panose="02020603050405020304" pitchFamily="18" charset="0"/>
                <a:cs typeface="Times New Roman" panose="02020603050405020304" pitchFamily="18" charset="0"/>
              </a:rPr>
              <a:t> </a:t>
            </a:r>
            <a:r>
              <a:rPr lang="en-US" sz="3200" b="1" i="1" dirty="0" err="1">
                <a:solidFill>
                  <a:srgbClr val="025E11"/>
                </a:solidFill>
                <a:latin typeface="Times New Roman" panose="02020603050405020304" pitchFamily="18" charset="0"/>
                <a:cs typeface="Times New Roman" panose="02020603050405020304" pitchFamily="18" charset="0"/>
              </a:rPr>
              <a:t>thóc</a:t>
            </a:r>
            <a:r>
              <a:rPr lang="en-US" sz="3200" b="1" i="1" dirty="0">
                <a:solidFill>
                  <a:srgbClr val="025E11"/>
                </a:solidFill>
                <a:latin typeface="Times New Roman" panose="02020603050405020304" pitchFamily="18" charset="0"/>
                <a:cs typeface="Times New Roman" panose="02020603050405020304" pitchFamily="18" charset="0"/>
              </a:rPr>
              <a:t> </a:t>
            </a:r>
            <a:r>
              <a:rPr lang="en-US" sz="3200" b="1" i="1" dirty="0" err="1">
                <a:solidFill>
                  <a:srgbClr val="025E11"/>
                </a:solidFill>
                <a:latin typeface="Times New Roman" panose="02020603050405020304" pitchFamily="18" charset="0"/>
                <a:cs typeface="Times New Roman" panose="02020603050405020304" pitchFamily="18" charset="0"/>
              </a:rPr>
              <a:t>giống</a:t>
            </a:r>
            <a:r>
              <a:rPr lang="en-US" sz="3200" b="1" dirty="0">
                <a:solidFill>
                  <a:srgbClr val="025E11"/>
                </a:solidFill>
                <a:latin typeface="Times New Roman" panose="02020603050405020304" pitchFamily="18" charset="0"/>
                <a:cs typeface="Times New Roman" panose="02020603050405020304" pitchFamily="18" charset="0"/>
              </a:rPr>
              <a:t>. Cho </a:t>
            </a:r>
            <a:r>
              <a:rPr lang="en-US" sz="3200" b="1" dirty="0" err="1">
                <a:solidFill>
                  <a:srgbClr val="025E11"/>
                </a:solidFill>
                <a:latin typeface="Times New Roman" panose="02020603050405020304" pitchFamily="18" charset="0"/>
                <a:cs typeface="Times New Roman" panose="02020603050405020304" pitchFamily="18" charset="0"/>
              </a:rPr>
              <a:t>biết</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mỗi</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sự</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việc</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được</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kể</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trong</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đoạn</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văn</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nào</a:t>
            </a:r>
            <a:r>
              <a:rPr lang="en-US" sz="3200" b="1" dirty="0">
                <a:solidFill>
                  <a:srgbClr val="025E11"/>
                </a:solidFill>
                <a:latin typeface="Times New Roman" panose="02020603050405020304" pitchFamily="18" charset="0"/>
                <a:cs typeface="Times New Roman" panose="02020603050405020304" pitchFamily="18" charset="0"/>
              </a:rPr>
              <a:t>.</a:t>
            </a:r>
          </a:p>
          <a:p>
            <a:r>
              <a:rPr lang="en-US" sz="3200" b="1" dirty="0">
                <a:solidFill>
                  <a:srgbClr val="025E11"/>
                </a:solidFill>
                <a:latin typeface="Times New Roman" panose="02020603050405020304" pitchFamily="18" charset="0"/>
                <a:cs typeface="Times New Roman" panose="02020603050405020304" pitchFamily="18" charset="0"/>
              </a:rPr>
              <a:t>        ( </a:t>
            </a:r>
            <a:r>
              <a:rPr lang="en-US" sz="3200" b="1" dirty="0" err="1">
                <a:solidFill>
                  <a:srgbClr val="025E11"/>
                </a:solidFill>
                <a:latin typeface="Times New Roman" panose="02020603050405020304" pitchFamily="18" charset="0"/>
                <a:cs typeface="Times New Roman" panose="02020603050405020304" pitchFamily="18" charset="0"/>
              </a:rPr>
              <a:t>Đọc</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truyện</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Những</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hạt</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thóc</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giống</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trang</a:t>
            </a:r>
            <a:r>
              <a:rPr lang="en-US" sz="3200" b="1" dirty="0">
                <a:solidFill>
                  <a:srgbClr val="025E11"/>
                </a:solidFill>
                <a:latin typeface="Times New Roman" panose="02020603050405020304" pitchFamily="18" charset="0"/>
                <a:cs typeface="Times New Roman" panose="02020603050405020304" pitchFamily="18" charset="0"/>
              </a:rPr>
              <a:t> 46 )</a:t>
            </a:r>
          </a:p>
        </p:txBody>
      </p:sp>
      <p:sp>
        <p:nvSpPr>
          <p:cNvPr id="7" name="TextBox 6"/>
          <p:cNvSpPr txBox="1"/>
          <p:nvPr/>
        </p:nvSpPr>
        <p:spPr>
          <a:xfrm>
            <a:off x="694766" y="3775066"/>
            <a:ext cx="11367246" cy="1077218"/>
          </a:xfrm>
          <a:prstGeom prst="rect">
            <a:avLst/>
          </a:prstGeom>
          <a:noFill/>
        </p:spPr>
        <p:txBody>
          <a:bodyPr wrap="square" rtlCol="0">
            <a:spAutoFit/>
          </a:bodyPr>
          <a:lstStyle/>
          <a:p>
            <a:r>
              <a:rPr lang="en-US" sz="3200" b="1" dirty="0">
                <a:solidFill>
                  <a:srgbClr val="025E11"/>
                </a:solidFill>
                <a:latin typeface="Times New Roman" panose="02020603050405020304" pitchFamily="18" charset="0"/>
                <a:cs typeface="Times New Roman" panose="02020603050405020304" pitchFamily="18" charset="0"/>
              </a:rPr>
              <a:t>2. </a:t>
            </a:r>
            <a:r>
              <a:rPr lang="en-US" sz="3200" b="1" dirty="0" err="1">
                <a:solidFill>
                  <a:srgbClr val="025E11"/>
                </a:solidFill>
                <a:latin typeface="Times New Roman" panose="02020603050405020304" pitchFamily="18" charset="0"/>
                <a:cs typeface="Times New Roman" panose="02020603050405020304" pitchFamily="18" charset="0"/>
              </a:rPr>
              <a:t>Dấu</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hiệu</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nào</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giúp</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em</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nhận</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ra</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chỗ</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mở</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đầu</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và</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chỗ</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kết</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thúc</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của</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đoạn</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văn</a:t>
            </a:r>
            <a:r>
              <a:rPr lang="en-US" sz="3200" b="1" dirty="0">
                <a:solidFill>
                  <a:srgbClr val="025E11"/>
                </a:solidFill>
                <a:latin typeface="Times New Roman" panose="02020603050405020304" pitchFamily="18" charset="0"/>
                <a:cs typeface="Times New Roman" panose="02020603050405020304" pitchFamily="18" charset="0"/>
              </a:rPr>
              <a:t> ?</a:t>
            </a:r>
          </a:p>
        </p:txBody>
      </p:sp>
      <p:sp>
        <p:nvSpPr>
          <p:cNvPr id="8" name="TextBox 7"/>
          <p:cNvSpPr txBox="1"/>
          <p:nvPr/>
        </p:nvSpPr>
        <p:spPr>
          <a:xfrm>
            <a:off x="573743" y="4976958"/>
            <a:ext cx="11205881" cy="2062103"/>
          </a:xfrm>
          <a:prstGeom prst="rect">
            <a:avLst/>
          </a:prstGeom>
          <a:noFill/>
        </p:spPr>
        <p:txBody>
          <a:bodyPr wrap="square" rtlCol="0">
            <a:spAutoFit/>
          </a:bodyPr>
          <a:lstStyle/>
          <a:p>
            <a:r>
              <a:rPr lang="en-US" sz="3200" b="1" dirty="0">
                <a:solidFill>
                  <a:srgbClr val="025E11"/>
                </a:solidFill>
                <a:latin typeface="Times New Roman" panose="02020603050405020304" pitchFamily="18" charset="0"/>
                <a:cs typeface="Times New Roman" panose="02020603050405020304" pitchFamily="18" charset="0"/>
              </a:rPr>
              <a:t>3. </a:t>
            </a:r>
            <a:r>
              <a:rPr lang="en-US" sz="3200" b="1" dirty="0" err="1">
                <a:solidFill>
                  <a:srgbClr val="025E11"/>
                </a:solidFill>
                <a:latin typeface="Times New Roman" panose="02020603050405020304" pitchFamily="18" charset="0"/>
                <a:cs typeface="Times New Roman" panose="02020603050405020304" pitchFamily="18" charset="0"/>
              </a:rPr>
              <a:t>Từ</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hai</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bài</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tập</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trên</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hãy</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rút</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ra</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nhận</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xét</a:t>
            </a:r>
            <a:r>
              <a:rPr lang="en-US" sz="3200" b="1" dirty="0">
                <a:solidFill>
                  <a:srgbClr val="025E11"/>
                </a:solidFill>
                <a:latin typeface="Times New Roman" panose="02020603050405020304" pitchFamily="18" charset="0"/>
                <a:cs typeface="Times New Roman" panose="02020603050405020304" pitchFamily="18" charset="0"/>
              </a:rPr>
              <a:t>:</a:t>
            </a:r>
          </a:p>
          <a:p>
            <a:r>
              <a:rPr lang="en-US" sz="3200" b="1" dirty="0">
                <a:solidFill>
                  <a:srgbClr val="025E11"/>
                </a:solidFill>
                <a:latin typeface="Times New Roman" panose="02020603050405020304" pitchFamily="18" charset="0"/>
                <a:cs typeface="Times New Roman" panose="02020603050405020304" pitchFamily="18" charset="0"/>
              </a:rPr>
              <a:t>     a) </a:t>
            </a:r>
            <a:r>
              <a:rPr lang="en-US" sz="3200" b="1" dirty="0" err="1">
                <a:solidFill>
                  <a:srgbClr val="025E11"/>
                </a:solidFill>
                <a:latin typeface="Times New Roman" panose="02020603050405020304" pitchFamily="18" charset="0"/>
                <a:cs typeface="Times New Roman" panose="02020603050405020304" pitchFamily="18" charset="0"/>
              </a:rPr>
              <a:t>Mỗi</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đoạn</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văn</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trong</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bài</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văn</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kể</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chuyện</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kể</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điều</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gì</a:t>
            </a:r>
            <a:r>
              <a:rPr lang="en-US" sz="3200" b="1" dirty="0">
                <a:solidFill>
                  <a:srgbClr val="025E11"/>
                </a:solidFill>
                <a:latin typeface="Times New Roman" panose="02020603050405020304" pitchFamily="18" charset="0"/>
                <a:cs typeface="Times New Roman" panose="02020603050405020304" pitchFamily="18" charset="0"/>
              </a:rPr>
              <a:t>?</a:t>
            </a:r>
          </a:p>
          <a:p>
            <a:r>
              <a:rPr lang="en-US" sz="3200" b="1" dirty="0">
                <a:solidFill>
                  <a:srgbClr val="025E11"/>
                </a:solidFill>
                <a:latin typeface="Times New Roman" panose="02020603050405020304" pitchFamily="18" charset="0"/>
                <a:cs typeface="Times New Roman" panose="02020603050405020304" pitchFamily="18" charset="0"/>
              </a:rPr>
              <a:t>     b) </a:t>
            </a:r>
            <a:r>
              <a:rPr lang="en-US" sz="3200" b="1" dirty="0" err="1">
                <a:solidFill>
                  <a:srgbClr val="025E11"/>
                </a:solidFill>
                <a:latin typeface="Times New Roman" panose="02020603050405020304" pitchFamily="18" charset="0"/>
                <a:cs typeface="Times New Roman" panose="02020603050405020304" pitchFamily="18" charset="0"/>
              </a:rPr>
              <a:t>Đoạn</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văn</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được</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nhận</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ra</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nhờ</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dấu</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hiệu</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nào</a:t>
            </a:r>
            <a:r>
              <a:rPr lang="en-US" sz="3200" b="1" dirty="0">
                <a:solidFill>
                  <a:srgbClr val="025E11"/>
                </a:solidFill>
                <a:latin typeface="Times New Roman" panose="02020603050405020304" pitchFamily="18" charset="0"/>
                <a:cs typeface="Times New Roman" panose="02020603050405020304" pitchFamily="18" charset="0"/>
              </a:rPr>
              <a:t>?</a:t>
            </a:r>
          </a:p>
          <a:p>
            <a:r>
              <a:rPr lang="en-US" sz="3200" b="1" dirty="0">
                <a:solidFill>
                  <a:srgbClr val="025E11"/>
                </a:solidFill>
                <a:latin typeface="Times New Roman" panose="02020603050405020304" pitchFamily="18" charset="0"/>
                <a:cs typeface="Times New Roman" panose="02020603050405020304" pitchFamily="18" charset="0"/>
              </a:rPr>
              <a:t>     </a:t>
            </a:r>
          </a:p>
        </p:txBody>
      </p:sp>
      <p:sp>
        <p:nvSpPr>
          <p:cNvPr id="2" name="Flowchart: Decision 1"/>
          <p:cNvSpPr/>
          <p:nvPr/>
        </p:nvSpPr>
        <p:spPr>
          <a:xfrm>
            <a:off x="13106400" y="152401"/>
            <a:ext cx="1752600" cy="891101"/>
          </a:xfrm>
          <a:prstGeom prst="flowChartDecisi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64069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6506" y="2080732"/>
            <a:ext cx="11273118" cy="1569660"/>
          </a:xfrm>
          <a:prstGeom prst="rect">
            <a:avLst/>
          </a:prstGeom>
          <a:noFill/>
        </p:spPr>
        <p:txBody>
          <a:bodyPr wrap="square" rtlCol="0">
            <a:spAutoFit/>
          </a:bodyPr>
          <a:lstStyle/>
          <a:p>
            <a:r>
              <a:rPr lang="en-US" sz="3200" b="1" dirty="0">
                <a:solidFill>
                  <a:srgbClr val="025E11"/>
                </a:solidFill>
                <a:latin typeface="Times New Roman" panose="02020603050405020304" pitchFamily="18" charset="0"/>
                <a:cs typeface="Times New Roman" panose="02020603050405020304" pitchFamily="18" charset="0"/>
              </a:rPr>
              <a:t>1. </a:t>
            </a:r>
            <a:r>
              <a:rPr lang="en-US" sz="3200" b="1" dirty="0" err="1">
                <a:solidFill>
                  <a:srgbClr val="025E11"/>
                </a:solidFill>
                <a:latin typeface="Times New Roman" panose="02020603050405020304" pitchFamily="18" charset="0"/>
                <a:cs typeface="Times New Roman" panose="02020603050405020304" pitchFamily="18" charset="0"/>
              </a:rPr>
              <a:t>Hãy</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nêu</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những</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sự</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việc</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tạo</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thành</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cốt</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truyện</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i="1" dirty="0" err="1">
                <a:solidFill>
                  <a:srgbClr val="025E11"/>
                </a:solidFill>
                <a:latin typeface="Times New Roman" panose="02020603050405020304" pitchFamily="18" charset="0"/>
                <a:cs typeface="Times New Roman" panose="02020603050405020304" pitchFamily="18" charset="0"/>
              </a:rPr>
              <a:t>Những</a:t>
            </a:r>
            <a:r>
              <a:rPr lang="en-US" sz="3200" b="1" i="1" dirty="0">
                <a:solidFill>
                  <a:srgbClr val="025E11"/>
                </a:solidFill>
                <a:latin typeface="Times New Roman" panose="02020603050405020304" pitchFamily="18" charset="0"/>
                <a:cs typeface="Times New Roman" panose="02020603050405020304" pitchFamily="18" charset="0"/>
              </a:rPr>
              <a:t> </a:t>
            </a:r>
            <a:r>
              <a:rPr lang="en-US" sz="3200" b="1" i="1" dirty="0" err="1">
                <a:solidFill>
                  <a:srgbClr val="025E11"/>
                </a:solidFill>
                <a:latin typeface="Times New Roman" panose="02020603050405020304" pitchFamily="18" charset="0"/>
                <a:cs typeface="Times New Roman" panose="02020603050405020304" pitchFamily="18" charset="0"/>
              </a:rPr>
              <a:t>hạt</a:t>
            </a:r>
            <a:r>
              <a:rPr lang="en-US" sz="3200" b="1" i="1" dirty="0">
                <a:solidFill>
                  <a:srgbClr val="025E11"/>
                </a:solidFill>
                <a:latin typeface="Times New Roman" panose="02020603050405020304" pitchFamily="18" charset="0"/>
                <a:cs typeface="Times New Roman" panose="02020603050405020304" pitchFamily="18" charset="0"/>
              </a:rPr>
              <a:t> </a:t>
            </a:r>
            <a:r>
              <a:rPr lang="en-US" sz="3200" b="1" i="1" dirty="0" err="1">
                <a:solidFill>
                  <a:srgbClr val="025E11"/>
                </a:solidFill>
                <a:latin typeface="Times New Roman" panose="02020603050405020304" pitchFamily="18" charset="0"/>
                <a:cs typeface="Times New Roman" panose="02020603050405020304" pitchFamily="18" charset="0"/>
              </a:rPr>
              <a:t>thóc</a:t>
            </a:r>
            <a:r>
              <a:rPr lang="en-US" sz="3200" b="1" i="1" dirty="0">
                <a:solidFill>
                  <a:srgbClr val="025E11"/>
                </a:solidFill>
                <a:latin typeface="Times New Roman" panose="02020603050405020304" pitchFamily="18" charset="0"/>
                <a:cs typeface="Times New Roman" panose="02020603050405020304" pitchFamily="18" charset="0"/>
              </a:rPr>
              <a:t> </a:t>
            </a:r>
            <a:r>
              <a:rPr lang="en-US" sz="3200" b="1" i="1" dirty="0" err="1">
                <a:solidFill>
                  <a:srgbClr val="025E11"/>
                </a:solidFill>
                <a:latin typeface="Times New Roman" panose="02020603050405020304" pitchFamily="18" charset="0"/>
                <a:cs typeface="Times New Roman" panose="02020603050405020304" pitchFamily="18" charset="0"/>
              </a:rPr>
              <a:t>giống</a:t>
            </a:r>
            <a:r>
              <a:rPr lang="en-US" sz="3200" b="1" dirty="0">
                <a:solidFill>
                  <a:srgbClr val="025E11"/>
                </a:solidFill>
                <a:latin typeface="Times New Roman" panose="02020603050405020304" pitchFamily="18" charset="0"/>
                <a:cs typeface="Times New Roman" panose="02020603050405020304" pitchFamily="18" charset="0"/>
              </a:rPr>
              <a:t>. Cho </a:t>
            </a:r>
            <a:r>
              <a:rPr lang="en-US" sz="3200" b="1" dirty="0" err="1">
                <a:solidFill>
                  <a:srgbClr val="025E11"/>
                </a:solidFill>
                <a:latin typeface="Times New Roman" panose="02020603050405020304" pitchFamily="18" charset="0"/>
                <a:cs typeface="Times New Roman" panose="02020603050405020304" pitchFamily="18" charset="0"/>
              </a:rPr>
              <a:t>biết</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mỗi</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sự</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việc</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được</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kể</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trong</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đoạn</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văn</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nào</a:t>
            </a:r>
            <a:r>
              <a:rPr lang="en-US" sz="3200" b="1" dirty="0">
                <a:solidFill>
                  <a:srgbClr val="025E11"/>
                </a:solidFill>
                <a:latin typeface="Times New Roman" panose="02020603050405020304" pitchFamily="18" charset="0"/>
                <a:cs typeface="Times New Roman" panose="02020603050405020304" pitchFamily="18" charset="0"/>
              </a:rPr>
              <a:t>.</a:t>
            </a:r>
          </a:p>
          <a:p>
            <a:r>
              <a:rPr lang="en-US" sz="3200" b="1" dirty="0">
                <a:solidFill>
                  <a:srgbClr val="025E11"/>
                </a:solidFill>
                <a:latin typeface="Times New Roman" panose="02020603050405020304" pitchFamily="18" charset="0"/>
                <a:cs typeface="Times New Roman" panose="02020603050405020304" pitchFamily="18" charset="0"/>
              </a:rPr>
              <a:t>        ( </a:t>
            </a:r>
            <a:r>
              <a:rPr lang="en-US" sz="3200" b="1" dirty="0" err="1">
                <a:solidFill>
                  <a:srgbClr val="025E11"/>
                </a:solidFill>
                <a:latin typeface="Times New Roman" panose="02020603050405020304" pitchFamily="18" charset="0"/>
                <a:cs typeface="Times New Roman" panose="02020603050405020304" pitchFamily="18" charset="0"/>
              </a:rPr>
              <a:t>Đọc</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truyện</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Những</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hạt</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thóc</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giống</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trang</a:t>
            </a:r>
            <a:r>
              <a:rPr lang="en-US" sz="3200" b="1" dirty="0">
                <a:solidFill>
                  <a:srgbClr val="025E11"/>
                </a:solidFill>
                <a:latin typeface="Times New Roman" panose="02020603050405020304" pitchFamily="18" charset="0"/>
                <a:cs typeface="Times New Roman" panose="02020603050405020304" pitchFamily="18" charset="0"/>
              </a:rPr>
              <a:t> 46 )</a:t>
            </a:r>
          </a:p>
        </p:txBody>
      </p:sp>
    </p:spTree>
    <p:extLst>
      <p:ext uri="{BB962C8B-B14F-4D97-AF65-F5344CB8AC3E}">
        <p14:creationId xmlns:p14="http://schemas.microsoft.com/office/powerpoint/2010/main" val="109184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8564" y="292397"/>
            <a:ext cx="6006737" cy="2246769"/>
          </a:xfrm>
          <a:prstGeom prst="rect">
            <a:avLst/>
          </a:prstGeom>
          <a:ln w="28575">
            <a:solidFill>
              <a:srgbClr val="FFC000"/>
            </a:solidFill>
          </a:ln>
        </p:spPr>
        <p:txBody>
          <a:bodyPr wrap="square">
            <a:spAutoFit/>
          </a:bodyPr>
          <a:lstStyle/>
          <a:p>
            <a:r>
              <a:rPr lang="en-US" sz="2800" i="1" dirty="0" err="1">
                <a:solidFill>
                  <a:schemeClr val="bg1"/>
                </a:solidFill>
                <a:latin typeface="Times New Roman" panose="02020603050405020304" pitchFamily="18" charset="0"/>
                <a:cs typeface="Times New Roman" panose="02020603050405020304" pitchFamily="18" charset="0"/>
              </a:rPr>
              <a:t>Sự</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việc</a:t>
            </a:r>
            <a:r>
              <a:rPr lang="en-US" sz="2800" i="1" dirty="0">
                <a:solidFill>
                  <a:schemeClr val="bg1"/>
                </a:solidFill>
                <a:latin typeface="Times New Roman" panose="02020603050405020304" pitchFamily="18" charset="0"/>
                <a:cs typeface="Times New Roman" panose="02020603050405020304" pitchFamily="18" charset="0"/>
              </a:rPr>
              <a:t> 1: </a:t>
            </a:r>
            <a:r>
              <a:rPr lang="en-US" sz="2800" dirty="0" err="1">
                <a:solidFill>
                  <a:schemeClr val="bg1"/>
                </a:solidFill>
                <a:latin typeface="Times New Roman" panose="02020603050405020304" pitchFamily="18" charset="0"/>
                <a:cs typeface="Times New Roman" panose="02020603050405020304" pitchFamily="18" charset="0"/>
              </a:rPr>
              <a:t>Nhà</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vua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muốn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tìm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người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trung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thực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để</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truyền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ngôi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nghĩ</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ra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kế</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luộc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chín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thóc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giống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rồi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giao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dân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chúng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giao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hẹn</a:t>
            </a:r>
            <a:r>
              <a:rPr lang="en-US" sz="2800" dirty="0">
                <a:solidFill>
                  <a:schemeClr val="bg1"/>
                </a:solidFill>
                <a:latin typeface="Times New Roman" panose="02020603050405020304" pitchFamily="18" charset="0"/>
                <a:cs typeface="Times New Roman" panose="02020603050405020304" pitchFamily="18" charset="0"/>
              </a:rPr>
              <a:t> : </a:t>
            </a:r>
            <a:r>
              <a:rPr lang="en-US" sz="2800" dirty="0" err="1">
                <a:solidFill>
                  <a:schemeClr val="bg1"/>
                </a:solidFill>
                <a:latin typeface="Times New Roman" panose="02020603050405020304" pitchFamily="18" charset="0"/>
                <a:cs typeface="Times New Roman" panose="02020603050405020304" pitchFamily="18" charset="0"/>
              </a:rPr>
              <a:t>ai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hoạch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được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nhiều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thóc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sẽ</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truyền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ngôi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cho</a:t>
            </a:r>
            <a:r>
              <a:rPr lang="en-US" sz="2800" dirty="0">
                <a:solidFill>
                  <a:schemeClr val="bg1"/>
                </a:solidFill>
                <a:latin typeface="Times New Roman" panose="02020603050405020304" pitchFamily="18" charset="0"/>
                <a:cs typeface="Times New Roman" panose="02020603050405020304" pitchFamily="18" charset="0"/>
              </a:rPr>
              <a:t>.</a:t>
            </a:r>
          </a:p>
        </p:txBody>
      </p:sp>
      <p:sp>
        <p:nvSpPr>
          <p:cNvPr id="3" name="Rectangle 2"/>
          <p:cNvSpPr/>
          <p:nvPr/>
        </p:nvSpPr>
        <p:spPr>
          <a:xfrm>
            <a:off x="498563" y="2786192"/>
            <a:ext cx="6006737" cy="954107"/>
          </a:xfrm>
          <a:prstGeom prst="rect">
            <a:avLst/>
          </a:prstGeom>
          <a:ln w="28575">
            <a:solidFill>
              <a:srgbClr val="FFC000"/>
            </a:solidFill>
          </a:ln>
        </p:spPr>
        <p:txBody>
          <a:bodyPr wrap="square">
            <a:spAutoFit/>
          </a:bodyPr>
          <a:lstStyle/>
          <a:p>
            <a:r>
              <a:rPr lang="en-US" sz="2800" i="1" dirty="0" err="1">
                <a:solidFill>
                  <a:schemeClr val="bg1"/>
                </a:solidFill>
                <a:latin typeface="Times New Roman" panose="02020603050405020304" pitchFamily="18" charset="0"/>
                <a:cs typeface="Times New Roman" panose="02020603050405020304" pitchFamily="18" charset="0"/>
              </a:rPr>
              <a:t>Sự</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việc</a:t>
            </a:r>
            <a:r>
              <a:rPr lang="en-US" sz="2800" i="1" dirty="0">
                <a:solidFill>
                  <a:schemeClr val="bg1"/>
                </a:solidFill>
                <a:latin typeface="Times New Roman" panose="02020603050405020304" pitchFamily="18" charset="0"/>
                <a:cs typeface="Times New Roman" panose="02020603050405020304" pitchFamily="18" charset="0"/>
              </a:rPr>
              <a:t> 2</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Chú</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bé</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Chôm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dốc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công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chăm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sóc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mà</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thóc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chẳng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nảy</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mầm</a:t>
            </a:r>
            <a:r>
              <a:rPr lang="en-US" sz="2800" dirty="0">
                <a:solidFill>
                  <a:schemeClr val="bg1"/>
                </a:solidFill>
                <a:latin typeface="Times New Roman" panose="02020603050405020304" pitchFamily="18" charset="0"/>
                <a:cs typeface="Times New Roman" panose="02020603050405020304" pitchFamily="18" charset="0"/>
              </a:rPr>
              <a:t>.</a:t>
            </a:r>
          </a:p>
        </p:txBody>
      </p:sp>
      <p:sp>
        <p:nvSpPr>
          <p:cNvPr id="4" name="Rectangle 3"/>
          <p:cNvSpPr/>
          <p:nvPr/>
        </p:nvSpPr>
        <p:spPr>
          <a:xfrm>
            <a:off x="498563" y="3980468"/>
            <a:ext cx="6006737" cy="954107"/>
          </a:xfrm>
          <a:prstGeom prst="rect">
            <a:avLst/>
          </a:prstGeom>
          <a:ln w="28575">
            <a:solidFill>
              <a:srgbClr val="FFC000"/>
            </a:solidFill>
          </a:ln>
        </p:spPr>
        <p:txBody>
          <a:bodyPr wrap="square">
            <a:spAutoFit/>
          </a:bodyPr>
          <a:lstStyle/>
          <a:p>
            <a:r>
              <a:rPr lang="en-US" sz="2800" i="1" dirty="0" err="1">
                <a:solidFill>
                  <a:schemeClr val="bg1"/>
                </a:solidFill>
                <a:latin typeface="Times New Roman" panose="02020603050405020304" pitchFamily="18" charset="0"/>
                <a:cs typeface="Times New Roman" panose="02020603050405020304" pitchFamily="18" charset="0"/>
              </a:rPr>
              <a:t>Sự</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việc</a:t>
            </a:r>
            <a:r>
              <a:rPr lang="en-US" sz="2800" i="1" dirty="0">
                <a:solidFill>
                  <a:schemeClr val="bg1"/>
                </a:solidFill>
                <a:latin typeface="Times New Roman" panose="02020603050405020304" pitchFamily="18" charset="0"/>
                <a:cs typeface="Times New Roman" panose="02020603050405020304" pitchFamily="18" charset="0"/>
              </a:rPr>
              <a:t> 3</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Chôm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dám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tâu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sự</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thật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trước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sự</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ngạc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nhiên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của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mọi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người</a:t>
            </a:r>
            <a:r>
              <a:rPr lang="en-US" sz="2800" dirty="0">
                <a:solidFill>
                  <a:schemeClr val="bg1"/>
                </a:solidFill>
                <a:latin typeface="Times New Roman" panose="02020603050405020304" pitchFamily="18" charset="0"/>
                <a:cs typeface="Times New Roman" panose="02020603050405020304" pitchFamily="18" charset="0"/>
              </a:rPr>
              <a:t>.</a:t>
            </a:r>
          </a:p>
        </p:txBody>
      </p:sp>
      <p:sp>
        <p:nvSpPr>
          <p:cNvPr id="5" name="Rectangle 4"/>
          <p:cNvSpPr/>
          <p:nvPr/>
        </p:nvSpPr>
        <p:spPr>
          <a:xfrm>
            <a:off x="498563" y="5181601"/>
            <a:ext cx="6098180" cy="1384995"/>
          </a:xfrm>
          <a:prstGeom prst="rect">
            <a:avLst/>
          </a:prstGeom>
          <a:ln w="28575">
            <a:solidFill>
              <a:srgbClr val="FFC000"/>
            </a:solidFill>
          </a:ln>
        </p:spPr>
        <p:txBody>
          <a:bodyPr wrap="square">
            <a:spAutoFit/>
          </a:bodyPr>
          <a:lstStyle/>
          <a:p>
            <a:r>
              <a:rPr lang="en-US" sz="2800" i="1" dirty="0" err="1">
                <a:solidFill>
                  <a:schemeClr val="bg1"/>
                </a:solidFill>
                <a:latin typeface="Times New Roman" panose="02020603050405020304" pitchFamily="18" charset="0"/>
                <a:cs typeface="Times New Roman" panose="02020603050405020304" pitchFamily="18" charset="0"/>
              </a:rPr>
              <a:t>Sự</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việc</a:t>
            </a:r>
            <a:r>
              <a:rPr lang="en-US" sz="2800" i="1" dirty="0">
                <a:solidFill>
                  <a:schemeClr val="bg1"/>
                </a:solidFill>
                <a:latin typeface="Times New Roman" panose="02020603050405020304" pitchFamily="18" charset="0"/>
                <a:cs typeface="Times New Roman" panose="02020603050405020304" pitchFamily="18" charset="0"/>
              </a:rPr>
              <a:t> 4</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Nhà</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vua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khen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ngợi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Chôm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trung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thực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dũng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cảm</a:t>
            </a:r>
            <a:r>
              <a:rPr lang="en-US" sz="2800" dirty="0">
                <a:solidFill>
                  <a:schemeClr val="bg1"/>
                </a:solidFill>
                <a:latin typeface="Times New Roman" panose="02020603050405020304" pitchFamily="18" charset="0"/>
                <a:cs typeface="Times New Roman" panose="02020603050405020304" pitchFamily="18" charset="0"/>
              </a:rPr>
              <a:t> ; </a:t>
            </a:r>
            <a:r>
              <a:rPr lang="en-US" sz="2800" dirty="0" err="1">
                <a:solidFill>
                  <a:schemeClr val="bg1"/>
                </a:solidFill>
                <a:latin typeface="Times New Roman" panose="02020603050405020304" pitchFamily="18" charset="0"/>
                <a:cs typeface="Times New Roman" panose="02020603050405020304" pitchFamily="18" charset="0"/>
              </a:rPr>
              <a:t>đã</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quyết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định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truyền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ngôi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Chôm</a:t>
            </a:r>
            <a:r>
              <a:rPr lang="en-US" sz="2800" dirty="0">
                <a:solidFill>
                  <a:schemeClr val="bg1"/>
                </a:solidFill>
                <a:latin typeface="Times New Roman" panose="02020603050405020304" pitchFamily="18" charset="0"/>
                <a:cs typeface="Times New Roman" panose="02020603050405020304" pitchFamily="18" charset="0"/>
              </a:rPr>
              <a:t>.</a:t>
            </a:r>
          </a:p>
        </p:txBody>
      </p:sp>
      <p:sp>
        <p:nvSpPr>
          <p:cNvPr id="8" name="Cloud Callout 7"/>
          <p:cNvSpPr/>
          <p:nvPr/>
        </p:nvSpPr>
        <p:spPr>
          <a:xfrm>
            <a:off x="7243355" y="235974"/>
            <a:ext cx="4356462" cy="1318506"/>
          </a:xfrm>
          <a:prstGeom prst="cloudCallout">
            <a:avLst>
              <a:gd name="adj1" fmla="val -59214"/>
              <a:gd name="adj2" fmla="val 67454"/>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bg1"/>
                </a:solidFill>
                <a:latin typeface="Times New Roman" panose="02020603050405020304" pitchFamily="18" charset="0"/>
                <a:cs typeface="Times New Roman" panose="02020603050405020304" pitchFamily="18" charset="0"/>
              </a:rPr>
              <a:t>Đoạn</a:t>
            </a:r>
            <a:r>
              <a:rPr lang="en-US" sz="2800" dirty="0">
                <a:solidFill>
                  <a:schemeClr val="bg1"/>
                </a:solidFill>
                <a:latin typeface="Times New Roman" panose="02020603050405020304" pitchFamily="18" charset="0"/>
                <a:cs typeface="Times New Roman" panose="02020603050405020304" pitchFamily="18" charset="0"/>
              </a:rPr>
              <a:t> 1: </a:t>
            </a:r>
            <a:r>
              <a:rPr lang="en-US" sz="2800" dirty="0" err="1">
                <a:solidFill>
                  <a:schemeClr val="bg1"/>
                </a:solidFill>
                <a:latin typeface="Times New Roman" panose="02020603050405020304" pitchFamily="18" charset="0"/>
                <a:cs typeface="Times New Roman" panose="02020603050405020304" pitchFamily="18" charset="0"/>
              </a:rPr>
              <a:t>từ</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đầu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trừng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phạt</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1" name="Cloud Callout 10"/>
          <p:cNvSpPr/>
          <p:nvPr/>
        </p:nvSpPr>
        <p:spPr>
          <a:xfrm>
            <a:off x="7580812" y="2166345"/>
            <a:ext cx="4190998" cy="1061774"/>
          </a:xfrm>
          <a:prstGeom prst="cloudCallout">
            <a:avLst>
              <a:gd name="adj1" fmla="val -54807"/>
              <a:gd name="adj2" fmla="val 5265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bg1"/>
                </a:solidFill>
                <a:latin typeface="Times New Roman" panose="02020603050405020304" pitchFamily="18" charset="0"/>
                <a:cs typeface="Times New Roman" panose="02020603050405020304" pitchFamily="18" charset="0"/>
              </a:rPr>
              <a:t>Đoạn</a:t>
            </a:r>
            <a:r>
              <a:rPr lang="en-US" sz="2800" dirty="0">
                <a:solidFill>
                  <a:schemeClr val="bg1"/>
                </a:solidFill>
                <a:latin typeface="Times New Roman" panose="02020603050405020304" pitchFamily="18" charset="0"/>
                <a:cs typeface="Times New Roman" panose="02020603050405020304" pitchFamily="18" charset="0"/>
              </a:rPr>
              <a:t> 2: </a:t>
            </a:r>
            <a:r>
              <a:rPr lang="en-US" sz="2800" dirty="0" err="1">
                <a:solidFill>
                  <a:schemeClr val="bg1"/>
                </a:solidFill>
                <a:latin typeface="Times New Roman" panose="02020603050405020304" pitchFamily="18" charset="0"/>
                <a:cs typeface="Times New Roman" panose="02020603050405020304" pitchFamily="18" charset="0"/>
              </a:rPr>
              <a:t>Có</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chú</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bé</a:t>
            </a:r>
            <a:r>
              <a:rPr lang="en-US" sz="2800" dirty="0">
                <a:solidFill>
                  <a:schemeClr val="bg1"/>
                </a:solidFill>
                <a:latin typeface="Times New Roman" panose="02020603050405020304" pitchFamily="18" charset="0"/>
                <a:cs typeface="Times New Roman" panose="02020603050405020304" pitchFamily="18" charset="0"/>
              </a:rPr>
              <a:t>…</a:t>
            </a:r>
            <a:r>
              <a:rPr lang="en-US" sz="2800" dirty="0" err="1">
                <a:solidFill>
                  <a:schemeClr val="bg1"/>
                </a:solidFill>
                <a:latin typeface="Times New Roman" panose="02020603050405020304" pitchFamily="18" charset="0"/>
                <a:cs typeface="Times New Roman" panose="02020603050405020304" pitchFamily="18" charset="0"/>
              </a:rPr>
              <a:t>nảy</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mầm</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4" name="Cloud Callout 13"/>
          <p:cNvSpPr/>
          <p:nvPr/>
        </p:nvSpPr>
        <p:spPr>
          <a:xfrm>
            <a:off x="7326087" y="3839984"/>
            <a:ext cx="4190998" cy="830997"/>
          </a:xfrm>
          <a:prstGeom prst="cloudCallout">
            <a:avLst>
              <a:gd name="adj1" fmla="val -60106"/>
              <a:gd name="adj2" fmla="val 6407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bg1"/>
                </a:solidFill>
                <a:latin typeface="Times New Roman" panose="02020603050405020304" pitchFamily="18" charset="0"/>
                <a:cs typeface="Times New Roman" panose="02020603050405020304" pitchFamily="18" charset="0"/>
              </a:rPr>
              <a:t>Đoạn</a:t>
            </a:r>
            <a:r>
              <a:rPr lang="en-US" sz="2800" dirty="0">
                <a:solidFill>
                  <a:schemeClr val="bg1"/>
                </a:solidFill>
                <a:latin typeface="Times New Roman" panose="02020603050405020304" pitchFamily="18" charset="0"/>
                <a:cs typeface="Times New Roman" panose="02020603050405020304" pitchFamily="18" charset="0"/>
              </a:rPr>
              <a:t> 3: </a:t>
            </a:r>
            <a:r>
              <a:rPr lang="en-US" sz="2800" dirty="0" err="1">
                <a:solidFill>
                  <a:schemeClr val="bg1"/>
                </a:solidFill>
                <a:latin typeface="Times New Roman" panose="02020603050405020304" pitchFamily="18" charset="0"/>
                <a:cs typeface="Times New Roman" panose="02020603050405020304" pitchFamily="18" charset="0"/>
              </a:rPr>
              <a:t>Đến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vụ</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của</a:t>
            </a:r>
            <a:r>
              <a:rPr lang="en-US" sz="2800" dirty="0">
                <a:solidFill>
                  <a:schemeClr val="bg1"/>
                </a:solidFill>
                <a:latin typeface="Times New Roman" panose="02020603050405020304" pitchFamily="18" charset="0"/>
                <a:cs typeface="Times New Roman" panose="02020603050405020304" pitchFamily="18" charset="0"/>
              </a:rPr>
              <a:t> ta</a:t>
            </a:r>
          </a:p>
        </p:txBody>
      </p:sp>
      <p:sp>
        <p:nvSpPr>
          <p:cNvPr id="15" name="Cloud Callout 14"/>
          <p:cNvSpPr/>
          <p:nvPr/>
        </p:nvSpPr>
        <p:spPr>
          <a:xfrm>
            <a:off x="7408819" y="5416237"/>
            <a:ext cx="4190998" cy="830997"/>
          </a:xfrm>
          <a:prstGeom prst="cloudCallout">
            <a:avLst>
              <a:gd name="adj1" fmla="val -67898"/>
              <a:gd name="adj2" fmla="val 5149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bg1"/>
                </a:solidFill>
                <a:latin typeface="Times New Roman" panose="02020603050405020304" pitchFamily="18" charset="0"/>
                <a:cs typeface="Times New Roman" panose="02020603050405020304" pitchFamily="18" charset="0"/>
              </a:rPr>
              <a:t>Đoạn</a:t>
            </a:r>
            <a:r>
              <a:rPr lang="en-US" sz="2800" dirty="0">
                <a:solidFill>
                  <a:schemeClr val="bg1"/>
                </a:solidFill>
                <a:latin typeface="Times New Roman" panose="02020603050405020304" pitchFamily="18" charset="0"/>
                <a:cs typeface="Times New Roman" panose="02020603050405020304" pitchFamily="18" charset="0"/>
              </a:rPr>
              <a:t> 4: </a:t>
            </a:r>
            <a:r>
              <a:rPr lang="en-US" sz="2800" dirty="0" err="1">
                <a:solidFill>
                  <a:schemeClr val="bg1"/>
                </a:solidFill>
                <a:latin typeface="Times New Roman" panose="02020603050405020304" pitchFamily="18" charset="0"/>
                <a:cs typeface="Times New Roman" panose="02020603050405020304" pitchFamily="18" charset="0"/>
              </a:rPr>
              <a:t>còn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lại</a:t>
            </a: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45717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Vertical)">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down)">
                                      <p:cBhvr>
                                        <p:cTn id="41" dur="580">
                                          <p:stCondLst>
                                            <p:cond delay="0"/>
                                          </p:stCondLst>
                                        </p:cTn>
                                        <p:tgtEl>
                                          <p:spTgt spid="14"/>
                                        </p:tgtEl>
                                      </p:cBhvr>
                                    </p:animEffect>
                                    <p:anim calcmode="lin" valueType="num">
                                      <p:cBhvr>
                                        <p:cTn id="4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7" dur="26">
                                          <p:stCondLst>
                                            <p:cond delay="650"/>
                                          </p:stCondLst>
                                        </p:cTn>
                                        <p:tgtEl>
                                          <p:spTgt spid="14"/>
                                        </p:tgtEl>
                                      </p:cBhvr>
                                      <p:to x="100000" y="60000"/>
                                    </p:animScale>
                                    <p:animScale>
                                      <p:cBhvr>
                                        <p:cTn id="48" dur="166" decel="50000">
                                          <p:stCondLst>
                                            <p:cond delay="676"/>
                                          </p:stCondLst>
                                        </p:cTn>
                                        <p:tgtEl>
                                          <p:spTgt spid="14"/>
                                        </p:tgtEl>
                                      </p:cBhvr>
                                      <p:to x="100000" y="100000"/>
                                    </p:animScale>
                                    <p:animScale>
                                      <p:cBhvr>
                                        <p:cTn id="49" dur="26">
                                          <p:stCondLst>
                                            <p:cond delay="1312"/>
                                          </p:stCondLst>
                                        </p:cTn>
                                        <p:tgtEl>
                                          <p:spTgt spid="14"/>
                                        </p:tgtEl>
                                      </p:cBhvr>
                                      <p:to x="100000" y="80000"/>
                                    </p:animScale>
                                    <p:animScale>
                                      <p:cBhvr>
                                        <p:cTn id="50" dur="166" decel="50000">
                                          <p:stCondLst>
                                            <p:cond delay="1338"/>
                                          </p:stCondLst>
                                        </p:cTn>
                                        <p:tgtEl>
                                          <p:spTgt spid="14"/>
                                        </p:tgtEl>
                                      </p:cBhvr>
                                      <p:to x="100000" y="100000"/>
                                    </p:animScale>
                                    <p:animScale>
                                      <p:cBhvr>
                                        <p:cTn id="51" dur="26">
                                          <p:stCondLst>
                                            <p:cond delay="1642"/>
                                          </p:stCondLst>
                                        </p:cTn>
                                        <p:tgtEl>
                                          <p:spTgt spid="14"/>
                                        </p:tgtEl>
                                      </p:cBhvr>
                                      <p:to x="100000" y="90000"/>
                                    </p:animScale>
                                    <p:animScale>
                                      <p:cBhvr>
                                        <p:cTn id="52" dur="166" decel="50000">
                                          <p:stCondLst>
                                            <p:cond delay="1668"/>
                                          </p:stCondLst>
                                        </p:cTn>
                                        <p:tgtEl>
                                          <p:spTgt spid="14"/>
                                        </p:tgtEl>
                                      </p:cBhvr>
                                      <p:to x="100000" y="100000"/>
                                    </p:animScale>
                                    <p:animScale>
                                      <p:cBhvr>
                                        <p:cTn id="53" dur="26">
                                          <p:stCondLst>
                                            <p:cond delay="1808"/>
                                          </p:stCondLst>
                                        </p:cTn>
                                        <p:tgtEl>
                                          <p:spTgt spid="14"/>
                                        </p:tgtEl>
                                      </p:cBhvr>
                                      <p:to x="100000" y="95000"/>
                                    </p:animScale>
                                    <p:animScale>
                                      <p:cBhvr>
                                        <p:cTn id="54" dur="166" decel="50000">
                                          <p:stCondLst>
                                            <p:cond delay="1834"/>
                                          </p:stCondLst>
                                        </p:cTn>
                                        <p:tgtEl>
                                          <p:spTgt spid="14"/>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1000" fill="hold"/>
                                        <p:tgtEl>
                                          <p:spTgt spid="15"/>
                                        </p:tgtEl>
                                        <p:attrNameLst>
                                          <p:attrName>ppt_w</p:attrName>
                                        </p:attrNameLst>
                                      </p:cBhvr>
                                      <p:tavLst>
                                        <p:tav tm="0">
                                          <p:val>
                                            <p:fltVal val="0"/>
                                          </p:val>
                                        </p:tav>
                                        <p:tav tm="100000">
                                          <p:val>
                                            <p:strVal val="#ppt_w"/>
                                          </p:val>
                                        </p:tav>
                                      </p:tavLst>
                                    </p:anim>
                                    <p:anim calcmode="lin" valueType="num">
                                      <p:cBhvr>
                                        <p:cTn id="60" dur="1000" fill="hold"/>
                                        <p:tgtEl>
                                          <p:spTgt spid="15"/>
                                        </p:tgtEl>
                                        <p:attrNameLst>
                                          <p:attrName>ppt_h</p:attrName>
                                        </p:attrNameLst>
                                      </p:cBhvr>
                                      <p:tavLst>
                                        <p:tav tm="0">
                                          <p:val>
                                            <p:fltVal val="0"/>
                                          </p:val>
                                        </p:tav>
                                        <p:tav tm="100000">
                                          <p:val>
                                            <p:strVal val="#ppt_h"/>
                                          </p:val>
                                        </p:tav>
                                      </p:tavLst>
                                    </p:anim>
                                    <p:anim calcmode="lin" valueType="num">
                                      <p:cBhvr>
                                        <p:cTn id="61" dur="1000" fill="hold"/>
                                        <p:tgtEl>
                                          <p:spTgt spid="15"/>
                                        </p:tgtEl>
                                        <p:attrNameLst>
                                          <p:attrName>style.rotation</p:attrName>
                                        </p:attrNameLst>
                                      </p:cBhvr>
                                      <p:tavLst>
                                        <p:tav tm="0">
                                          <p:val>
                                            <p:fltVal val="90"/>
                                          </p:val>
                                        </p:tav>
                                        <p:tav tm="100000">
                                          <p:val>
                                            <p:fltVal val="0"/>
                                          </p:val>
                                        </p:tav>
                                      </p:tavLst>
                                    </p:anim>
                                    <p:animEffect transition="in" filter="fade">
                                      <p:cBhvr>
                                        <p:cTn id="6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8" grpId="0" animBg="1"/>
      <p:bldP spid="11"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63434" y="211184"/>
            <a:ext cx="11806646" cy="51598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dirty="0" err="1">
                <a:solidFill>
                  <a:schemeClr val="bg1"/>
                </a:solidFill>
                <a:latin typeface="Times New Roman" panose="02020603050405020304" pitchFamily="18" charset="0"/>
                <a:cs typeface="Times New Roman" panose="02020603050405020304" pitchFamily="18" charset="0"/>
              </a:rPr>
              <a:t>Dấu</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hiệu</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nào</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giúp</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em</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nhận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ra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chỗ</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mở</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đầu</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chỗ</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kết</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thúc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của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đoạn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văn</a:t>
            </a:r>
            <a:r>
              <a:rPr lang="en-US" sz="3200" dirty="0">
                <a:solidFill>
                  <a:schemeClr val="bg1"/>
                </a:solidFill>
                <a:latin typeface="Times New Roman" panose="02020603050405020304" pitchFamily="18" charset="0"/>
                <a:cs typeface="Times New Roman" panose="02020603050405020304" pitchFamily="18" charset="0"/>
              </a:rPr>
              <a:t>?</a:t>
            </a:r>
          </a:p>
        </p:txBody>
      </p:sp>
      <p:sp>
        <p:nvSpPr>
          <p:cNvPr id="6" name="TextBox 5"/>
          <p:cNvSpPr txBox="1"/>
          <p:nvPr/>
        </p:nvSpPr>
        <p:spPr>
          <a:xfrm>
            <a:off x="566057" y="862746"/>
            <a:ext cx="11177452" cy="954107"/>
          </a:xfrm>
          <a:prstGeom prst="rect">
            <a:avLst/>
          </a:prstGeom>
          <a:noFill/>
        </p:spPr>
        <p:txBody>
          <a:bodyPr wrap="square" rtlCol="0">
            <a:spAutoFit/>
          </a:bodyPr>
          <a:lstStyle/>
          <a:p>
            <a:pPr algn="just"/>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Ngày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xưa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có</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một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ông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vua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cao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tuổi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muốn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tìm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người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ai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không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có</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thóc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nộp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sẽ</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bị</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trừng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phạt</a:t>
            </a:r>
            <a:r>
              <a:rPr lang="en-US" sz="2800" b="1" dirty="0">
                <a:solidFill>
                  <a:srgbClr val="FF0000"/>
                </a:solidFill>
                <a:latin typeface="Times New Roman" panose="02020603050405020304" pitchFamily="18" charset="0"/>
                <a:cs typeface="Times New Roman" panose="02020603050405020304" pitchFamily="18" charset="0"/>
              </a:rPr>
              <a:t>.</a:t>
            </a:r>
          </a:p>
        </p:txBody>
      </p:sp>
      <p:sp>
        <p:nvSpPr>
          <p:cNvPr id="7" name="TextBox 6"/>
          <p:cNvSpPr txBox="1"/>
          <p:nvPr/>
        </p:nvSpPr>
        <p:spPr>
          <a:xfrm>
            <a:off x="674915" y="4332617"/>
            <a:ext cx="11068594" cy="1384995"/>
          </a:xfrm>
          <a:prstGeom prst="rect">
            <a:avLst/>
          </a:prstGeom>
          <a:noFill/>
        </p:spPr>
        <p:txBody>
          <a:bodyPr wrap="square" rtlCol="0">
            <a:spAutoFit/>
          </a:bodyPr>
          <a:lstStyle/>
          <a:p>
            <a:r>
              <a:rPr lang="en-US" sz="2800" b="1" dirty="0">
                <a:solidFill>
                  <a:srgbClr val="07BEE9"/>
                </a:solidFill>
                <a:latin typeface="Times New Roman" panose="02020603050405020304" pitchFamily="18" charset="0"/>
                <a:cs typeface="Times New Roman" panose="02020603050405020304" pitchFamily="18" charset="0"/>
              </a:rPr>
              <a:t>   </a:t>
            </a:r>
            <a:r>
              <a:rPr lang="en-US" sz="2800" b="1" dirty="0" err="1">
                <a:solidFill>
                  <a:srgbClr val="07BEE9"/>
                </a:solidFill>
                <a:latin typeface="Times New Roman" panose="02020603050405020304" pitchFamily="18" charset="0"/>
                <a:cs typeface="Times New Roman" panose="02020603050405020304" pitchFamily="18" charset="0"/>
              </a:rPr>
              <a:t>Rồi</a:t>
            </a:r>
            <a:r>
              <a:rPr lang="en-US" sz="2800" b="1" dirty="0">
                <a:solidFill>
                  <a:srgbClr val="07BEE9"/>
                </a:solidFill>
                <a:latin typeface="Times New Roman" panose="02020603050405020304" pitchFamily="18" charset="0"/>
                <a:cs typeface="Times New Roman" panose="02020603050405020304" pitchFamily="18" charset="0"/>
              </a:rPr>
              <a:t> </a:t>
            </a:r>
            <a:r>
              <a:rPr lang="en-US" sz="2800" b="1" dirty="0" err="1">
                <a:solidFill>
                  <a:srgbClr val="07BEE9"/>
                </a:solidFill>
                <a:latin typeface="Times New Roman" panose="02020603050405020304" pitchFamily="18" charset="0"/>
                <a:cs typeface="Times New Roman" panose="02020603050405020304" pitchFamily="18" charset="0"/>
              </a:rPr>
              <a:t>vua</a:t>
            </a:r>
            <a:r>
              <a:rPr lang="en-US" sz="2800" b="1" dirty="0">
                <a:solidFill>
                  <a:srgbClr val="07BEE9"/>
                </a:solidFill>
                <a:latin typeface="Times New Roman" panose="02020603050405020304" pitchFamily="18" charset="0"/>
                <a:cs typeface="Times New Roman" panose="02020603050405020304" pitchFamily="18" charset="0"/>
              </a:rPr>
              <a:t> </a:t>
            </a:r>
            <a:r>
              <a:rPr lang="en-US" sz="2800" b="1" dirty="0" err="1">
                <a:solidFill>
                  <a:srgbClr val="07BEE9"/>
                </a:solidFill>
                <a:latin typeface="Times New Roman" panose="02020603050405020304" pitchFamily="18" charset="0"/>
                <a:cs typeface="Times New Roman" panose="02020603050405020304" pitchFamily="18" charset="0"/>
              </a:rPr>
              <a:t>dõng</a:t>
            </a:r>
            <a:r>
              <a:rPr lang="en-US" sz="2800" b="1" dirty="0">
                <a:solidFill>
                  <a:srgbClr val="07BEE9"/>
                </a:solidFill>
                <a:latin typeface="Times New Roman" panose="02020603050405020304" pitchFamily="18" charset="0"/>
                <a:cs typeface="Times New Roman" panose="02020603050405020304" pitchFamily="18" charset="0"/>
              </a:rPr>
              <a:t> </a:t>
            </a:r>
            <a:r>
              <a:rPr lang="en-US" sz="2800" b="1" dirty="0" err="1">
                <a:solidFill>
                  <a:srgbClr val="07BEE9"/>
                </a:solidFill>
                <a:latin typeface="Times New Roman" panose="02020603050405020304" pitchFamily="18" charset="0"/>
                <a:cs typeface="Times New Roman" panose="02020603050405020304" pitchFamily="18" charset="0"/>
              </a:rPr>
              <a:t>dạc</a:t>
            </a:r>
            <a:r>
              <a:rPr lang="en-US" sz="2800" b="1" dirty="0">
                <a:solidFill>
                  <a:srgbClr val="07BEE9"/>
                </a:solidFill>
                <a:latin typeface="Times New Roman" panose="02020603050405020304" pitchFamily="18" charset="0"/>
                <a:cs typeface="Times New Roman" panose="02020603050405020304" pitchFamily="18" charset="0"/>
              </a:rPr>
              <a:t> </a:t>
            </a:r>
            <a:r>
              <a:rPr lang="en-US" sz="2800" b="1" dirty="0" err="1">
                <a:solidFill>
                  <a:srgbClr val="07BEE9"/>
                </a:solidFill>
                <a:latin typeface="Times New Roman" panose="02020603050405020304" pitchFamily="18" charset="0"/>
                <a:cs typeface="Times New Roman" panose="02020603050405020304" pitchFamily="18" charset="0"/>
              </a:rPr>
              <a:t>nói</a:t>
            </a:r>
            <a:r>
              <a:rPr lang="en-US" sz="2800" b="1" dirty="0">
                <a:solidFill>
                  <a:srgbClr val="07BEE9"/>
                </a:solidFill>
                <a:latin typeface="Times New Roman" panose="02020603050405020304" pitchFamily="18" charset="0"/>
                <a:cs typeface="Times New Roman" panose="02020603050405020304" pitchFamily="18" charset="0"/>
              </a:rPr>
              <a:t> </a:t>
            </a:r>
            <a:r>
              <a:rPr lang="en-US" sz="2800" b="1" dirty="0" err="1">
                <a:solidFill>
                  <a:srgbClr val="07BEE9"/>
                </a:solidFill>
                <a:latin typeface="Times New Roman" panose="02020603050405020304" pitchFamily="18" charset="0"/>
                <a:cs typeface="Times New Roman" panose="02020603050405020304" pitchFamily="18" charset="0"/>
              </a:rPr>
              <a:t>tiếp</a:t>
            </a:r>
            <a:r>
              <a:rPr lang="en-US" sz="2800" b="1" dirty="0">
                <a:solidFill>
                  <a:srgbClr val="07BEE9"/>
                </a:solidFill>
                <a:latin typeface="Times New Roman" panose="02020603050405020304" pitchFamily="18" charset="0"/>
                <a:cs typeface="Times New Roman" panose="02020603050405020304" pitchFamily="18" charset="0"/>
              </a:rPr>
              <a:t>:</a:t>
            </a:r>
          </a:p>
          <a:p>
            <a:pPr algn="just"/>
            <a:r>
              <a:rPr lang="en-US" sz="2800" b="1" dirty="0">
                <a:solidFill>
                  <a:srgbClr val="07BEE9"/>
                </a:solidFill>
                <a:latin typeface="Times New Roman" panose="02020603050405020304" pitchFamily="18" charset="0"/>
                <a:cs typeface="Times New Roman" panose="02020603050405020304" pitchFamily="18" charset="0"/>
              </a:rPr>
              <a:t>- </a:t>
            </a:r>
            <a:r>
              <a:rPr lang="en-US" sz="2800" b="1" dirty="0" err="1">
                <a:solidFill>
                  <a:srgbClr val="07BEE9"/>
                </a:solidFill>
                <a:latin typeface="Times New Roman" panose="02020603050405020304" pitchFamily="18" charset="0"/>
                <a:cs typeface="Times New Roman" panose="02020603050405020304" pitchFamily="18" charset="0"/>
              </a:rPr>
              <a:t>Trung</a:t>
            </a:r>
            <a:r>
              <a:rPr lang="en-US" sz="2800" b="1" dirty="0">
                <a:solidFill>
                  <a:srgbClr val="07BEE9"/>
                </a:solidFill>
                <a:latin typeface="Times New Roman" panose="02020603050405020304" pitchFamily="18" charset="0"/>
                <a:cs typeface="Times New Roman" panose="02020603050405020304" pitchFamily="18" charset="0"/>
              </a:rPr>
              <a:t> </a:t>
            </a:r>
            <a:r>
              <a:rPr lang="en-US" sz="2800" b="1" dirty="0" err="1">
                <a:solidFill>
                  <a:srgbClr val="07BEE9"/>
                </a:solidFill>
                <a:latin typeface="Times New Roman" panose="02020603050405020304" pitchFamily="18" charset="0"/>
                <a:cs typeface="Times New Roman" panose="02020603050405020304" pitchFamily="18" charset="0"/>
              </a:rPr>
              <a:t>thực</a:t>
            </a:r>
            <a:r>
              <a:rPr lang="en-US" sz="2800" b="1" dirty="0">
                <a:solidFill>
                  <a:srgbClr val="07BEE9"/>
                </a:solidFill>
                <a:latin typeface="Times New Roman" panose="02020603050405020304" pitchFamily="18" charset="0"/>
                <a:cs typeface="Times New Roman" panose="02020603050405020304" pitchFamily="18" charset="0"/>
              </a:rPr>
              <a:t> </a:t>
            </a:r>
            <a:r>
              <a:rPr lang="en-US" sz="2800" b="1" dirty="0" err="1">
                <a:solidFill>
                  <a:srgbClr val="07BEE9"/>
                </a:solidFill>
                <a:latin typeface="Times New Roman" panose="02020603050405020304" pitchFamily="18" charset="0"/>
                <a:cs typeface="Times New Roman" panose="02020603050405020304" pitchFamily="18" charset="0"/>
              </a:rPr>
              <a:t>là</a:t>
            </a:r>
            <a:r>
              <a:rPr lang="en-US" sz="2800" b="1" dirty="0">
                <a:solidFill>
                  <a:srgbClr val="07BEE9"/>
                </a:solidFill>
                <a:latin typeface="Times New Roman" panose="02020603050405020304" pitchFamily="18" charset="0"/>
                <a:cs typeface="Times New Roman" panose="02020603050405020304" pitchFamily="18" charset="0"/>
              </a:rPr>
              <a:t> </a:t>
            </a:r>
            <a:r>
              <a:rPr lang="en-US" sz="2800" b="1" dirty="0" err="1">
                <a:solidFill>
                  <a:srgbClr val="07BEE9"/>
                </a:solidFill>
                <a:latin typeface="Times New Roman" panose="02020603050405020304" pitchFamily="18" charset="0"/>
                <a:cs typeface="Times New Roman" panose="02020603050405020304" pitchFamily="18" charset="0"/>
              </a:rPr>
              <a:t>đức</a:t>
            </a:r>
            <a:r>
              <a:rPr lang="en-US" sz="2800" b="1" dirty="0">
                <a:solidFill>
                  <a:srgbClr val="07BEE9"/>
                </a:solidFill>
                <a:latin typeface="Times New Roman" panose="02020603050405020304" pitchFamily="18" charset="0"/>
                <a:cs typeface="Times New Roman" panose="02020603050405020304" pitchFamily="18" charset="0"/>
              </a:rPr>
              <a:t> </a:t>
            </a:r>
            <a:r>
              <a:rPr lang="en-US" sz="2800" b="1" dirty="0" err="1">
                <a:solidFill>
                  <a:srgbClr val="07BEE9"/>
                </a:solidFill>
                <a:latin typeface="Times New Roman" panose="02020603050405020304" pitchFamily="18" charset="0"/>
                <a:cs typeface="Times New Roman" panose="02020603050405020304" pitchFamily="18" charset="0"/>
              </a:rPr>
              <a:t>tính</a:t>
            </a:r>
            <a:r>
              <a:rPr lang="en-US" sz="2800" b="1" dirty="0">
                <a:solidFill>
                  <a:srgbClr val="07BEE9"/>
                </a:solidFill>
                <a:latin typeface="Times New Roman" panose="02020603050405020304" pitchFamily="18" charset="0"/>
                <a:cs typeface="Times New Roman" panose="02020603050405020304" pitchFamily="18" charset="0"/>
              </a:rPr>
              <a:t> </a:t>
            </a:r>
            <a:r>
              <a:rPr lang="en-US" sz="2800" b="1" dirty="0" err="1">
                <a:solidFill>
                  <a:srgbClr val="07BEE9"/>
                </a:solidFill>
                <a:latin typeface="Times New Roman" panose="02020603050405020304" pitchFamily="18" charset="0"/>
                <a:cs typeface="Times New Roman" panose="02020603050405020304" pitchFamily="18" charset="0"/>
              </a:rPr>
              <a:t>quý</a:t>
            </a:r>
            <a:r>
              <a:rPr lang="en-US" sz="2800" b="1" dirty="0">
                <a:solidFill>
                  <a:srgbClr val="07BEE9"/>
                </a:solidFill>
                <a:latin typeface="Times New Roman" panose="02020603050405020304" pitchFamily="18" charset="0"/>
                <a:cs typeface="Times New Roman" panose="02020603050405020304" pitchFamily="18" charset="0"/>
              </a:rPr>
              <a:t> </a:t>
            </a:r>
            <a:r>
              <a:rPr lang="en-US" sz="2800" b="1" dirty="0" err="1">
                <a:solidFill>
                  <a:srgbClr val="07BEE9"/>
                </a:solidFill>
                <a:latin typeface="Times New Roman" panose="02020603050405020304" pitchFamily="18" charset="0"/>
                <a:cs typeface="Times New Roman" panose="02020603050405020304" pitchFamily="18" charset="0"/>
              </a:rPr>
              <a:t>nhất</a:t>
            </a:r>
            <a:r>
              <a:rPr lang="en-US" sz="2800" b="1" dirty="0">
                <a:solidFill>
                  <a:srgbClr val="07BEE9"/>
                </a:solidFill>
                <a:latin typeface="Times New Roman" panose="02020603050405020304" pitchFamily="18" charset="0"/>
                <a:cs typeface="Times New Roman" panose="02020603050405020304" pitchFamily="18" charset="0"/>
              </a:rPr>
              <a:t> </a:t>
            </a:r>
            <a:r>
              <a:rPr lang="en-US" sz="2800" b="1" dirty="0" err="1">
                <a:solidFill>
                  <a:srgbClr val="07BEE9"/>
                </a:solidFill>
                <a:latin typeface="Times New Roman" panose="02020603050405020304" pitchFamily="18" charset="0"/>
                <a:cs typeface="Times New Roman" panose="02020603050405020304" pitchFamily="18" charset="0"/>
              </a:rPr>
              <a:t>của</a:t>
            </a:r>
            <a:r>
              <a:rPr lang="en-US" sz="2800" b="1" dirty="0">
                <a:solidFill>
                  <a:srgbClr val="07BEE9"/>
                </a:solidFill>
                <a:latin typeface="Times New Roman" panose="02020603050405020304" pitchFamily="18" charset="0"/>
                <a:cs typeface="Times New Roman" panose="02020603050405020304" pitchFamily="18" charset="0"/>
              </a:rPr>
              <a:t> con </a:t>
            </a:r>
            <a:r>
              <a:rPr lang="en-US" sz="2800" b="1" dirty="0" err="1">
                <a:solidFill>
                  <a:srgbClr val="07BEE9"/>
                </a:solidFill>
                <a:latin typeface="Times New Roman" panose="02020603050405020304" pitchFamily="18" charset="0"/>
                <a:cs typeface="Times New Roman" panose="02020603050405020304" pitchFamily="18" charset="0"/>
              </a:rPr>
              <a:t>người</a:t>
            </a:r>
            <a:r>
              <a:rPr lang="en-US" sz="2800" b="1" dirty="0">
                <a:solidFill>
                  <a:srgbClr val="07BEE9"/>
                </a:solidFill>
                <a:latin typeface="Times New Roman" panose="02020603050405020304" pitchFamily="18" charset="0"/>
                <a:cs typeface="Times New Roman" panose="02020603050405020304" pitchFamily="18" charset="0"/>
              </a:rPr>
              <a:t>. Ta </a:t>
            </a:r>
            <a:r>
              <a:rPr lang="en-US" sz="2800" b="1" dirty="0" err="1">
                <a:solidFill>
                  <a:srgbClr val="07BEE9"/>
                </a:solidFill>
                <a:latin typeface="Times New Roman" panose="02020603050405020304" pitchFamily="18" charset="0"/>
                <a:cs typeface="Times New Roman" panose="02020603050405020304" pitchFamily="18" charset="0"/>
              </a:rPr>
              <a:t>sẽ</a:t>
            </a:r>
            <a:r>
              <a:rPr lang="en-US" sz="2800" b="1" dirty="0">
                <a:solidFill>
                  <a:srgbClr val="07BEE9"/>
                </a:solidFill>
                <a:latin typeface="Times New Roman" panose="02020603050405020304" pitchFamily="18" charset="0"/>
                <a:cs typeface="Times New Roman" panose="02020603050405020304" pitchFamily="18" charset="0"/>
              </a:rPr>
              <a:t> </a:t>
            </a:r>
            <a:r>
              <a:rPr lang="en-US" sz="2800" b="1" dirty="0" err="1">
                <a:solidFill>
                  <a:srgbClr val="07BEE9"/>
                </a:solidFill>
                <a:latin typeface="Times New Roman" panose="02020603050405020304" pitchFamily="18" charset="0"/>
                <a:cs typeface="Times New Roman" panose="02020603050405020304" pitchFamily="18" charset="0"/>
              </a:rPr>
              <a:t>truyền</a:t>
            </a:r>
            <a:r>
              <a:rPr lang="en-US" sz="2800" b="1" dirty="0">
                <a:solidFill>
                  <a:srgbClr val="07BEE9"/>
                </a:solidFill>
                <a:latin typeface="Times New Roman" panose="02020603050405020304" pitchFamily="18" charset="0"/>
                <a:cs typeface="Times New Roman" panose="02020603050405020304" pitchFamily="18" charset="0"/>
              </a:rPr>
              <a:t> </a:t>
            </a:r>
            <a:r>
              <a:rPr lang="en-US" sz="2800" b="1" dirty="0" err="1">
                <a:solidFill>
                  <a:srgbClr val="07BEE9"/>
                </a:solidFill>
                <a:latin typeface="Times New Roman" panose="02020603050405020304" pitchFamily="18" charset="0"/>
                <a:cs typeface="Times New Roman" panose="02020603050405020304" pitchFamily="18" charset="0"/>
              </a:rPr>
              <a:t>ngôi</a:t>
            </a:r>
            <a:r>
              <a:rPr lang="en-US" sz="2800" b="1" dirty="0">
                <a:solidFill>
                  <a:srgbClr val="07BEE9"/>
                </a:solidFill>
                <a:latin typeface="Times New Roman" panose="02020603050405020304" pitchFamily="18" charset="0"/>
                <a:cs typeface="Times New Roman" panose="02020603050405020304" pitchFamily="18" charset="0"/>
              </a:rPr>
              <a:t> </a:t>
            </a:r>
            <a:r>
              <a:rPr lang="en-US" sz="2800" b="1" dirty="0" err="1">
                <a:solidFill>
                  <a:srgbClr val="07BEE9"/>
                </a:solidFill>
                <a:latin typeface="Times New Roman" panose="02020603050405020304" pitchFamily="18" charset="0"/>
                <a:cs typeface="Times New Roman" panose="02020603050405020304" pitchFamily="18" charset="0"/>
              </a:rPr>
              <a:t>cho</a:t>
            </a:r>
            <a:r>
              <a:rPr lang="en-US" sz="2800" b="1" dirty="0">
                <a:solidFill>
                  <a:srgbClr val="07BEE9"/>
                </a:solidFill>
                <a:latin typeface="Times New Roman" panose="02020603050405020304" pitchFamily="18" charset="0"/>
                <a:cs typeface="Times New Roman" panose="02020603050405020304" pitchFamily="18" charset="0"/>
              </a:rPr>
              <a:t> </a:t>
            </a:r>
            <a:r>
              <a:rPr lang="en-US" sz="2800" b="1" dirty="0" err="1">
                <a:solidFill>
                  <a:srgbClr val="07BEE9"/>
                </a:solidFill>
                <a:latin typeface="Times New Roman" panose="02020603050405020304" pitchFamily="18" charset="0"/>
                <a:cs typeface="Times New Roman" panose="02020603050405020304" pitchFamily="18" charset="0"/>
              </a:rPr>
              <a:t>chú</a:t>
            </a:r>
            <a:r>
              <a:rPr lang="en-US" sz="2800" b="1" dirty="0">
                <a:solidFill>
                  <a:srgbClr val="07BEE9"/>
                </a:solidFill>
                <a:latin typeface="Times New Roman" panose="02020603050405020304" pitchFamily="18" charset="0"/>
                <a:cs typeface="Times New Roman" panose="02020603050405020304" pitchFamily="18" charset="0"/>
              </a:rPr>
              <a:t> </a:t>
            </a:r>
            <a:r>
              <a:rPr lang="en-US" sz="2800" b="1" dirty="0" err="1">
                <a:solidFill>
                  <a:srgbClr val="07BEE9"/>
                </a:solidFill>
                <a:latin typeface="Times New Roman" panose="02020603050405020304" pitchFamily="18" charset="0"/>
                <a:cs typeface="Times New Roman" panose="02020603050405020304" pitchFamily="18" charset="0"/>
              </a:rPr>
              <a:t>bé</a:t>
            </a:r>
            <a:r>
              <a:rPr lang="en-US" sz="2800" b="1" dirty="0">
                <a:solidFill>
                  <a:srgbClr val="07BEE9"/>
                </a:solidFill>
                <a:latin typeface="Times New Roman" panose="02020603050405020304" pitchFamily="18" charset="0"/>
                <a:cs typeface="Times New Roman" panose="02020603050405020304" pitchFamily="18" charset="0"/>
              </a:rPr>
              <a:t> </a:t>
            </a:r>
            <a:r>
              <a:rPr lang="en-US" sz="2800" b="1" dirty="0" err="1">
                <a:solidFill>
                  <a:srgbClr val="07BEE9"/>
                </a:solidFill>
                <a:latin typeface="Times New Roman" panose="02020603050405020304" pitchFamily="18" charset="0"/>
                <a:cs typeface="Times New Roman" panose="02020603050405020304" pitchFamily="18" charset="0"/>
              </a:rPr>
              <a:t>trung</a:t>
            </a:r>
            <a:r>
              <a:rPr lang="en-US" sz="2800" b="1" dirty="0">
                <a:solidFill>
                  <a:srgbClr val="07BEE9"/>
                </a:solidFill>
                <a:latin typeface="Times New Roman" panose="02020603050405020304" pitchFamily="18" charset="0"/>
                <a:cs typeface="Times New Roman" panose="02020603050405020304" pitchFamily="18" charset="0"/>
              </a:rPr>
              <a:t> </a:t>
            </a:r>
            <a:r>
              <a:rPr lang="en-US" sz="2800" b="1" dirty="0" err="1">
                <a:solidFill>
                  <a:srgbClr val="07BEE9"/>
                </a:solidFill>
                <a:latin typeface="Times New Roman" panose="02020603050405020304" pitchFamily="18" charset="0"/>
                <a:cs typeface="Times New Roman" panose="02020603050405020304" pitchFamily="18" charset="0"/>
              </a:rPr>
              <a:t>thực</a:t>
            </a:r>
            <a:r>
              <a:rPr lang="en-US" sz="2800" b="1" dirty="0">
                <a:solidFill>
                  <a:srgbClr val="07BEE9"/>
                </a:solidFill>
                <a:latin typeface="Times New Roman" panose="02020603050405020304" pitchFamily="18" charset="0"/>
                <a:cs typeface="Times New Roman" panose="02020603050405020304" pitchFamily="18" charset="0"/>
              </a:rPr>
              <a:t> </a:t>
            </a:r>
            <a:r>
              <a:rPr lang="en-US" sz="2800" b="1" dirty="0" err="1">
                <a:solidFill>
                  <a:srgbClr val="07BEE9"/>
                </a:solidFill>
                <a:latin typeface="Times New Roman" panose="02020603050405020304" pitchFamily="18" charset="0"/>
                <a:cs typeface="Times New Roman" panose="02020603050405020304" pitchFamily="18" charset="0"/>
              </a:rPr>
              <a:t>và</a:t>
            </a:r>
            <a:r>
              <a:rPr lang="en-US" sz="2800" b="1" dirty="0">
                <a:solidFill>
                  <a:srgbClr val="07BEE9"/>
                </a:solidFill>
                <a:latin typeface="Times New Roman" panose="02020603050405020304" pitchFamily="18" charset="0"/>
                <a:cs typeface="Times New Roman" panose="02020603050405020304" pitchFamily="18" charset="0"/>
              </a:rPr>
              <a:t> </a:t>
            </a:r>
            <a:r>
              <a:rPr lang="en-US" sz="2800" b="1" dirty="0" err="1">
                <a:solidFill>
                  <a:srgbClr val="07BEE9"/>
                </a:solidFill>
                <a:latin typeface="Times New Roman" panose="02020603050405020304" pitchFamily="18" charset="0"/>
                <a:cs typeface="Times New Roman" panose="02020603050405020304" pitchFamily="18" charset="0"/>
              </a:rPr>
              <a:t>dũng</a:t>
            </a:r>
            <a:r>
              <a:rPr lang="en-US" sz="2800" b="1" dirty="0">
                <a:solidFill>
                  <a:srgbClr val="07BEE9"/>
                </a:solidFill>
                <a:latin typeface="Times New Roman" panose="02020603050405020304" pitchFamily="18" charset="0"/>
                <a:cs typeface="Times New Roman" panose="02020603050405020304" pitchFamily="18" charset="0"/>
              </a:rPr>
              <a:t> </a:t>
            </a:r>
            <a:r>
              <a:rPr lang="en-US" sz="2800" b="1" dirty="0" err="1">
                <a:solidFill>
                  <a:srgbClr val="07BEE9"/>
                </a:solidFill>
                <a:latin typeface="Times New Roman" panose="02020603050405020304" pitchFamily="18" charset="0"/>
                <a:cs typeface="Times New Roman" panose="02020603050405020304" pitchFamily="18" charset="0"/>
              </a:rPr>
              <a:t>cảm</a:t>
            </a:r>
            <a:r>
              <a:rPr lang="en-US" sz="2800" b="1" dirty="0">
                <a:solidFill>
                  <a:srgbClr val="07BEE9"/>
                </a:solidFill>
                <a:latin typeface="Times New Roman" panose="02020603050405020304" pitchFamily="18" charset="0"/>
                <a:cs typeface="Times New Roman" panose="02020603050405020304" pitchFamily="18" charset="0"/>
              </a:rPr>
              <a:t> </a:t>
            </a:r>
            <a:r>
              <a:rPr lang="en-US" sz="2800" b="1" dirty="0" err="1" smtClean="0">
                <a:solidFill>
                  <a:srgbClr val="07BEE9"/>
                </a:solidFill>
                <a:latin typeface="Times New Roman" panose="02020603050405020304" pitchFamily="18" charset="0"/>
                <a:cs typeface="Times New Roman" panose="02020603050405020304" pitchFamily="18" charset="0"/>
              </a:rPr>
              <a:t>này</a:t>
            </a:r>
            <a:r>
              <a:rPr lang="en-US" sz="2800" b="1" dirty="0">
                <a:solidFill>
                  <a:srgbClr val="07BEE9"/>
                </a:solidFill>
                <a:latin typeface="Times New Roman" panose="02020603050405020304" pitchFamily="18" charset="0"/>
                <a:cs typeface="Times New Roman" panose="02020603050405020304" pitchFamily="18" charset="0"/>
              </a:rPr>
              <a:t>.</a:t>
            </a:r>
          </a:p>
        </p:txBody>
      </p:sp>
      <p:sp>
        <p:nvSpPr>
          <p:cNvPr id="8" name="TextBox 7"/>
          <p:cNvSpPr txBox="1"/>
          <p:nvPr/>
        </p:nvSpPr>
        <p:spPr>
          <a:xfrm>
            <a:off x="674915" y="2947622"/>
            <a:ext cx="11068594" cy="1384995"/>
          </a:xfrm>
          <a:prstGeom prst="rect">
            <a:avLst/>
          </a:prstGeom>
          <a:noFill/>
        </p:spPr>
        <p:txBody>
          <a:bodyPr wrap="square" rtlCol="0">
            <a:spAutoFit/>
          </a:bodyPr>
          <a:lstStyle/>
          <a:p>
            <a:pPr algn="just"/>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Đến</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vụ</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thu</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hoạch</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mọi</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người</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nô</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nức</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chở</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thóc</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về</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kinh</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thành</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nộp</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cho</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nhà</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vua</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smtClean="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Những</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xe</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thóc</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đầy</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ắp</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kia</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đâu</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phải</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thu</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được</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từ</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thóc</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của</a:t>
            </a:r>
            <a:r>
              <a:rPr lang="en-US" sz="2800" b="1" dirty="0">
                <a:solidFill>
                  <a:srgbClr val="EC049F"/>
                </a:solidFill>
                <a:latin typeface="Times New Roman" panose="02020603050405020304" pitchFamily="18" charset="0"/>
                <a:cs typeface="Times New Roman" panose="02020603050405020304" pitchFamily="18" charset="0"/>
              </a:rPr>
              <a:t> ta !</a:t>
            </a:r>
          </a:p>
        </p:txBody>
      </p:sp>
      <p:sp>
        <p:nvSpPr>
          <p:cNvPr id="9" name="TextBox 8"/>
          <p:cNvSpPr txBox="1"/>
          <p:nvPr/>
        </p:nvSpPr>
        <p:spPr>
          <a:xfrm>
            <a:off x="465909" y="1908570"/>
            <a:ext cx="11277600" cy="954107"/>
          </a:xfrm>
          <a:prstGeom prst="rect">
            <a:avLst/>
          </a:prstGeom>
          <a:noFill/>
        </p:spPr>
        <p:txBody>
          <a:bodyPr wrap="square" rtlCol="0">
            <a:spAutoFit/>
          </a:bodyPr>
          <a:lstStyle/>
          <a:p>
            <a:pPr algn="just"/>
            <a:r>
              <a:rPr lang="en-US" sz="2800" b="1" dirty="0">
                <a:solidFill>
                  <a:srgbClr val="33BD33"/>
                </a:solidFill>
                <a:latin typeface="Times New Roman" panose="02020603050405020304" pitchFamily="18" charset="0"/>
                <a:cs typeface="Times New Roman" panose="02020603050405020304" pitchFamily="18" charset="0"/>
              </a:rPr>
              <a:t>      </a:t>
            </a:r>
            <a:r>
              <a:rPr lang="en-US" sz="2800" b="1" dirty="0" err="1">
                <a:solidFill>
                  <a:srgbClr val="33BD33"/>
                </a:solidFill>
                <a:latin typeface="Times New Roman" panose="02020603050405020304" pitchFamily="18" charset="0"/>
                <a:cs typeface="Times New Roman" panose="02020603050405020304" pitchFamily="18" charset="0"/>
              </a:rPr>
              <a:t>Có</a:t>
            </a:r>
            <a:r>
              <a:rPr lang="en-US" sz="2800" b="1" dirty="0">
                <a:solidFill>
                  <a:srgbClr val="33BD33"/>
                </a:solidFill>
                <a:latin typeface="Times New Roman" panose="02020603050405020304" pitchFamily="18" charset="0"/>
                <a:cs typeface="Times New Roman" panose="02020603050405020304" pitchFamily="18" charset="0"/>
              </a:rPr>
              <a:t> </a:t>
            </a:r>
            <a:r>
              <a:rPr lang="en-US" sz="2800" b="1" dirty="0" err="1">
                <a:solidFill>
                  <a:srgbClr val="33BD33"/>
                </a:solidFill>
                <a:latin typeface="Times New Roman" panose="02020603050405020304" pitchFamily="18" charset="0"/>
                <a:cs typeface="Times New Roman" panose="02020603050405020304" pitchFamily="18" charset="0"/>
              </a:rPr>
              <a:t>chú</a:t>
            </a:r>
            <a:r>
              <a:rPr lang="en-US" sz="2800" b="1" dirty="0">
                <a:solidFill>
                  <a:srgbClr val="33BD33"/>
                </a:solidFill>
                <a:latin typeface="Times New Roman" panose="02020603050405020304" pitchFamily="18" charset="0"/>
                <a:cs typeface="Times New Roman" panose="02020603050405020304" pitchFamily="18" charset="0"/>
              </a:rPr>
              <a:t> </a:t>
            </a:r>
            <a:r>
              <a:rPr lang="en-US" sz="2800" b="1" dirty="0" err="1">
                <a:solidFill>
                  <a:srgbClr val="33BD33"/>
                </a:solidFill>
                <a:latin typeface="Times New Roman" panose="02020603050405020304" pitchFamily="18" charset="0"/>
                <a:cs typeface="Times New Roman" panose="02020603050405020304" pitchFamily="18" charset="0"/>
              </a:rPr>
              <a:t>bé</a:t>
            </a:r>
            <a:r>
              <a:rPr lang="en-US" sz="2800" b="1" dirty="0">
                <a:solidFill>
                  <a:srgbClr val="33BD33"/>
                </a:solidFill>
                <a:latin typeface="Times New Roman" panose="02020603050405020304" pitchFamily="18" charset="0"/>
                <a:cs typeface="Times New Roman" panose="02020603050405020304" pitchFamily="18" charset="0"/>
              </a:rPr>
              <a:t> </a:t>
            </a:r>
            <a:r>
              <a:rPr lang="en-US" sz="2800" b="1" dirty="0" err="1">
                <a:solidFill>
                  <a:srgbClr val="33BD33"/>
                </a:solidFill>
                <a:latin typeface="Times New Roman" panose="02020603050405020304" pitchFamily="18" charset="0"/>
                <a:cs typeface="Times New Roman" panose="02020603050405020304" pitchFamily="18" charset="0"/>
              </a:rPr>
              <a:t>mồ</a:t>
            </a:r>
            <a:r>
              <a:rPr lang="en-US" sz="2800" b="1" dirty="0">
                <a:solidFill>
                  <a:srgbClr val="33BD33"/>
                </a:solidFill>
                <a:latin typeface="Times New Roman" panose="02020603050405020304" pitchFamily="18" charset="0"/>
                <a:cs typeface="Times New Roman" panose="02020603050405020304" pitchFamily="18" charset="0"/>
              </a:rPr>
              <a:t> </a:t>
            </a:r>
            <a:r>
              <a:rPr lang="en-US" sz="2800" b="1" dirty="0" err="1">
                <a:solidFill>
                  <a:srgbClr val="33BD33"/>
                </a:solidFill>
                <a:latin typeface="Times New Roman" panose="02020603050405020304" pitchFamily="18" charset="0"/>
                <a:cs typeface="Times New Roman" panose="02020603050405020304" pitchFamily="18" charset="0"/>
              </a:rPr>
              <a:t>côi</a:t>
            </a:r>
            <a:r>
              <a:rPr lang="en-US" sz="2800" b="1" dirty="0">
                <a:solidFill>
                  <a:srgbClr val="33BD33"/>
                </a:solidFill>
                <a:latin typeface="Times New Roman" panose="02020603050405020304" pitchFamily="18" charset="0"/>
                <a:cs typeface="Times New Roman" panose="02020603050405020304" pitchFamily="18" charset="0"/>
              </a:rPr>
              <a:t> </a:t>
            </a:r>
            <a:r>
              <a:rPr lang="en-US" sz="2800" b="1" dirty="0" err="1">
                <a:solidFill>
                  <a:srgbClr val="33BD33"/>
                </a:solidFill>
                <a:latin typeface="Times New Roman" panose="02020603050405020304" pitchFamily="18" charset="0"/>
                <a:cs typeface="Times New Roman" panose="02020603050405020304" pitchFamily="18" charset="0"/>
              </a:rPr>
              <a:t>tên</a:t>
            </a:r>
            <a:r>
              <a:rPr lang="en-US" sz="2800" b="1" dirty="0">
                <a:solidFill>
                  <a:srgbClr val="33BD33"/>
                </a:solidFill>
                <a:latin typeface="Times New Roman" panose="02020603050405020304" pitchFamily="18" charset="0"/>
                <a:cs typeface="Times New Roman" panose="02020603050405020304" pitchFamily="18" charset="0"/>
              </a:rPr>
              <a:t> </a:t>
            </a:r>
            <a:r>
              <a:rPr lang="en-US" sz="2800" b="1" dirty="0" err="1">
                <a:solidFill>
                  <a:srgbClr val="33BD33"/>
                </a:solidFill>
                <a:latin typeface="Times New Roman" panose="02020603050405020304" pitchFamily="18" charset="0"/>
                <a:cs typeface="Times New Roman" panose="02020603050405020304" pitchFamily="18" charset="0"/>
              </a:rPr>
              <a:t>là</a:t>
            </a:r>
            <a:r>
              <a:rPr lang="en-US" sz="2800" b="1" dirty="0">
                <a:solidFill>
                  <a:srgbClr val="33BD33"/>
                </a:solidFill>
                <a:latin typeface="Times New Roman" panose="02020603050405020304" pitchFamily="18" charset="0"/>
                <a:cs typeface="Times New Roman" panose="02020603050405020304" pitchFamily="18" charset="0"/>
              </a:rPr>
              <a:t> </a:t>
            </a:r>
            <a:r>
              <a:rPr lang="en-US" sz="2800" b="1" dirty="0" err="1">
                <a:solidFill>
                  <a:srgbClr val="33BD33"/>
                </a:solidFill>
                <a:latin typeface="Times New Roman" panose="02020603050405020304" pitchFamily="18" charset="0"/>
                <a:cs typeface="Times New Roman" panose="02020603050405020304" pitchFamily="18" charset="0"/>
              </a:rPr>
              <a:t>Chôm</a:t>
            </a:r>
            <a:r>
              <a:rPr lang="en-US" sz="2800" b="1" dirty="0">
                <a:solidFill>
                  <a:srgbClr val="33BD33"/>
                </a:solidFill>
                <a:latin typeface="Times New Roman" panose="02020603050405020304" pitchFamily="18" charset="0"/>
                <a:cs typeface="Times New Roman" panose="02020603050405020304" pitchFamily="18" charset="0"/>
              </a:rPr>
              <a:t> </a:t>
            </a:r>
            <a:r>
              <a:rPr lang="en-US" sz="2800" b="1" dirty="0" err="1">
                <a:solidFill>
                  <a:srgbClr val="33BD33"/>
                </a:solidFill>
                <a:latin typeface="Times New Roman" panose="02020603050405020304" pitchFamily="18" charset="0"/>
                <a:cs typeface="Times New Roman" panose="02020603050405020304" pitchFamily="18" charset="0"/>
              </a:rPr>
              <a:t>nhận</a:t>
            </a:r>
            <a:r>
              <a:rPr lang="en-US" sz="2800" b="1" dirty="0">
                <a:solidFill>
                  <a:srgbClr val="33BD33"/>
                </a:solidFill>
                <a:latin typeface="Times New Roman" panose="02020603050405020304" pitchFamily="18" charset="0"/>
                <a:cs typeface="Times New Roman" panose="02020603050405020304" pitchFamily="18" charset="0"/>
              </a:rPr>
              <a:t> </a:t>
            </a:r>
            <a:r>
              <a:rPr lang="en-US" sz="2800" b="1" dirty="0" err="1">
                <a:solidFill>
                  <a:srgbClr val="33BD33"/>
                </a:solidFill>
                <a:latin typeface="Times New Roman" panose="02020603050405020304" pitchFamily="18" charset="0"/>
                <a:cs typeface="Times New Roman" panose="02020603050405020304" pitchFamily="18" charset="0"/>
              </a:rPr>
              <a:t>thóc</a:t>
            </a:r>
            <a:r>
              <a:rPr lang="en-US" sz="2800" b="1" dirty="0">
                <a:solidFill>
                  <a:srgbClr val="33BD33"/>
                </a:solidFill>
                <a:latin typeface="Times New Roman" panose="02020603050405020304" pitchFamily="18" charset="0"/>
                <a:cs typeface="Times New Roman" panose="02020603050405020304" pitchFamily="18" charset="0"/>
              </a:rPr>
              <a:t> </a:t>
            </a:r>
            <a:r>
              <a:rPr lang="en-US" sz="2800" b="1" dirty="0" err="1">
                <a:solidFill>
                  <a:srgbClr val="33BD33"/>
                </a:solidFill>
                <a:latin typeface="Times New Roman" panose="02020603050405020304" pitchFamily="18" charset="0"/>
                <a:cs typeface="Times New Roman" panose="02020603050405020304" pitchFamily="18" charset="0"/>
              </a:rPr>
              <a:t>về</a:t>
            </a:r>
            <a:r>
              <a:rPr lang="en-US" sz="2800" b="1" dirty="0">
                <a:solidFill>
                  <a:srgbClr val="33BD33"/>
                </a:solidFill>
                <a:latin typeface="Times New Roman" panose="02020603050405020304" pitchFamily="18" charset="0"/>
                <a:cs typeface="Times New Roman" panose="02020603050405020304" pitchFamily="18" charset="0"/>
              </a:rPr>
              <a:t>, </a:t>
            </a:r>
            <a:r>
              <a:rPr lang="en-US" sz="2800" b="1" dirty="0" err="1">
                <a:solidFill>
                  <a:srgbClr val="33BD33"/>
                </a:solidFill>
                <a:latin typeface="Times New Roman" panose="02020603050405020304" pitchFamily="18" charset="0"/>
                <a:cs typeface="Times New Roman" panose="02020603050405020304" pitchFamily="18" charset="0"/>
              </a:rPr>
              <a:t>dốc</a:t>
            </a:r>
            <a:r>
              <a:rPr lang="en-US" sz="2800" b="1" dirty="0">
                <a:solidFill>
                  <a:srgbClr val="33BD33"/>
                </a:solidFill>
                <a:latin typeface="Times New Roman" panose="02020603050405020304" pitchFamily="18" charset="0"/>
                <a:cs typeface="Times New Roman" panose="02020603050405020304" pitchFamily="18" charset="0"/>
              </a:rPr>
              <a:t> </a:t>
            </a:r>
            <a:r>
              <a:rPr lang="en-US" sz="2800" b="1" dirty="0" err="1">
                <a:solidFill>
                  <a:srgbClr val="33BD33"/>
                </a:solidFill>
                <a:latin typeface="Times New Roman" panose="02020603050405020304" pitchFamily="18" charset="0"/>
                <a:cs typeface="Times New Roman" panose="02020603050405020304" pitchFamily="18" charset="0"/>
              </a:rPr>
              <a:t>công</a:t>
            </a:r>
            <a:r>
              <a:rPr lang="en-US" sz="2800" b="1" dirty="0">
                <a:solidFill>
                  <a:srgbClr val="33BD33"/>
                </a:solidFill>
                <a:latin typeface="Times New Roman" panose="02020603050405020304" pitchFamily="18" charset="0"/>
                <a:cs typeface="Times New Roman" panose="02020603050405020304" pitchFamily="18" charset="0"/>
              </a:rPr>
              <a:t> </a:t>
            </a:r>
            <a:r>
              <a:rPr lang="en-US" sz="2800" b="1" dirty="0" err="1">
                <a:solidFill>
                  <a:srgbClr val="33BD33"/>
                </a:solidFill>
                <a:latin typeface="Times New Roman" panose="02020603050405020304" pitchFamily="18" charset="0"/>
                <a:cs typeface="Times New Roman" panose="02020603050405020304" pitchFamily="18" charset="0"/>
              </a:rPr>
              <a:t>chăm</a:t>
            </a:r>
            <a:r>
              <a:rPr lang="en-US" sz="2800" b="1" dirty="0">
                <a:solidFill>
                  <a:srgbClr val="33BD33"/>
                </a:solidFill>
                <a:latin typeface="Times New Roman" panose="02020603050405020304" pitchFamily="18" charset="0"/>
                <a:cs typeface="Times New Roman" panose="02020603050405020304" pitchFamily="18" charset="0"/>
              </a:rPr>
              <a:t> </a:t>
            </a:r>
            <a:r>
              <a:rPr lang="en-US" sz="2800" b="1" dirty="0" err="1">
                <a:solidFill>
                  <a:srgbClr val="33BD33"/>
                </a:solidFill>
                <a:latin typeface="Times New Roman" panose="02020603050405020304" pitchFamily="18" charset="0"/>
                <a:cs typeface="Times New Roman" panose="02020603050405020304" pitchFamily="18" charset="0"/>
              </a:rPr>
              <a:t>sóc</a:t>
            </a:r>
            <a:r>
              <a:rPr lang="en-US" sz="2800" b="1" dirty="0">
                <a:solidFill>
                  <a:srgbClr val="33BD33"/>
                </a:solidFill>
                <a:latin typeface="Times New Roman" panose="02020603050405020304" pitchFamily="18" charset="0"/>
                <a:cs typeface="Times New Roman" panose="02020603050405020304" pitchFamily="18" charset="0"/>
              </a:rPr>
              <a:t> </a:t>
            </a:r>
            <a:r>
              <a:rPr lang="en-US" sz="2800" b="1" dirty="0" err="1">
                <a:solidFill>
                  <a:srgbClr val="33BD33"/>
                </a:solidFill>
                <a:latin typeface="Times New Roman" panose="02020603050405020304" pitchFamily="18" charset="0"/>
                <a:cs typeface="Times New Roman" panose="02020603050405020304" pitchFamily="18" charset="0"/>
              </a:rPr>
              <a:t>mà</a:t>
            </a:r>
            <a:r>
              <a:rPr lang="en-US" sz="2800" b="1" dirty="0">
                <a:solidFill>
                  <a:srgbClr val="33BD33"/>
                </a:solidFill>
                <a:latin typeface="Times New Roman" panose="02020603050405020304" pitchFamily="18" charset="0"/>
                <a:cs typeface="Times New Roman" panose="02020603050405020304" pitchFamily="18" charset="0"/>
              </a:rPr>
              <a:t> </a:t>
            </a:r>
            <a:r>
              <a:rPr lang="en-US" sz="2800" b="1" dirty="0" err="1">
                <a:solidFill>
                  <a:srgbClr val="33BD33"/>
                </a:solidFill>
                <a:latin typeface="Times New Roman" panose="02020603050405020304" pitchFamily="18" charset="0"/>
                <a:cs typeface="Times New Roman" panose="02020603050405020304" pitchFamily="18" charset="0"/>
              </a:rPr>
              <a:t>thóc</a:t>
            </a:r>
            <a:r>
              <a:rPr lang="en-US" sz="2800" b="1" dirty="0">
                <a:solidFill>
                  <a:srgbClr val="33BD33"/>
                </a:solidFill>
                <a:latin typeface="Times New Roman" panose="02020603050405020304" pitchFamily="18" charset="0"/>
                <a:cs typeface="Times New Roman" panose="02020603050405020304" pitchFamily="18" charset="0"/>
              </a:rPr>
              <a:t> </a:t>
            </a:r>
            <a:r>
              <a:rPr lang="en-US" sz="2800" b="1" dirty="0" err="1">
                <a:solidFill>
                  <a:srgbClr val="33BD33"/>
                </a:solidFill>
                <a:latin typeface="Times New Roman" panose="02020603050405020304" pitchFamily="18" charset="0"/>
                <a:cs typeface="Times New Roman" panose="02020603050405020304" pitchFamily="18" charset="0"/>
              </a:rPr>
              <a:t>vẫn</a:t>
            </a:r>
            <a:r>
              <a:rPr lang="en-US" sz="2800" b="1" dirty="0">
                <a:solidFill>
                  <a:srgbClr val="33BD33"/>
                </a:solidFill>
                <a:latin typeface="Times New Roman" panose="02020603050405020304" pitchFamily="18" charset="0"/>
                <a:cs typeface="Times New Roman" panose="02020603050405020304" pitchFamily="18" charset="0"/>
              </a:rPr>
              <a:t> </a:t>
            </a:r>
            <a:r>
              <a:rPr lang="en-US" sz="2800" b="1" dirty="0" err="1">
                <a:solidFill>
                  <a:srgbClr val="33BD33"/>
                </a:solidFill>
                <a:latin typeface="Times New Roman" panose="02020603050405020304" pitchFamily="18" charset="0"/>
                <a:cs typeface="Times New Roman" panose="02020603050405020304" pitchFamily="18" charset="0"/>
              </a:rPr>
              <a:t>chẳng</a:t>
            </a:r>
            <a:r>
              <a:rPr lang="en-US" sz="2800" b="1" dirty="0">
                <a:solidFill>
                  <a:srgbClr val="33BD33"/>
                </a:solidFill>
                <a:latin typeface="Times New Roman" panose="02020603050405020304" pitchFamily="18" charset="0"/>
                <a:cs typeface="Times New Roman" panose="02020603050405020304" pitchFamily="18" charset="0"/>
              </a:rPr>
              <a:t> </a:t>
            </a:r>
            <a:r>
              <a:rPr lang="en-US" sz="2800" b="1" dirty="0" err="1">
                <a:solidFill>
                  <a:srgbClr val="33BD33"/>
                </a:solidFill>
                <a:latin typeface="Times New Roman" panose="02020603050405020304" pitchFamily="18" charset="0"/>
                <a:cs typeface="Times New Roman" panose="02020603050405020304" pitchFamily="18" charset="0"/>
              </a:rPr>
              <a:t>nảy</a:t>
            </a:r>
            <a:r>
              <a:rPr lang="en-US" sz="2800" b="1" dirty="0">
                <a:solidFill>
                  <a:srgbClr val="33BD33"/>
                </a:solidFill>
                <a:latin typeface="Times New Roman" panose="02020603050405020304" pitchFamily="18" charset="0"/>
                <a:cs typeface="Times New Roman" panose="02020603050405020304" pitchFamily="18" charset="0"/>
              </a:rPr>
              <a:t> </a:t>
            </a:r>
            <a:r>
              <a:rPr lang="en-US" sz="2800" b="1" dirty="0" err="1">
                <a:solidFill>
                  <a:srgbClr val="33BD33"/>
                </a:solidFill>
                <a:latin typeface="Times New Roman" panose="02020603050405020304" pitchFamily="18" charset="0"/>
                <a:cs typeface="Times New Roman" panose="02020603050405020304" pitchFamily="18" charset="0"/>
              </a:rPr>
              <a:t>mầm</a:t>
            </a:r>
            <a:r>
              <a:rPr lang="en-US" sz="2800" b="1" dirty="0">
                <a:solidFill>
                  <a:srgbClr val="33BD33"/>
                </a:solidFill>
                <a:latin typeface="Times New Roman" panose="02020603050405020304" pitchFamily="18" charset="0"/>
                <a:cs typeface="Times New Roman" panose="02020603050405020304" pitchFamily="18" charset="0"/>
              </a:rPr>
              <a:t>.</a:t>
            </a:r>
          </a:p>
        </p:txBody>
      </p:sp>
      <p:sp>
        <p:nvSpPr>
          <p:cNvPr id="10" name="TextBox 9"/>
          <p:cNvSpPr txBox="1"/>
          <p:nvPr/>
        </p:nvSpPr>
        <p:spPr>
          <a:xfrm>
            <a:off x="566057" y="5838713"/>
            <a:ext cx="11277600" cy="523220"/>
          </a:xfrm>
          <a:prstGeom prst="rect">
            <a:avLst/>
          </a:prstGeom>
          <a:noFill/>
        </p:spPr>
        <p:txBody>
          <a:bodyPr wrap="square" rtlCol="0">
            <a:spAutoFit/>
          </a:bodyPr>
          <a:lstStyle/>
          <a:p>
            <a:pPr algn="just"/>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Chôm</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được</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truyền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ngôi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và</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trở</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thành</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ông</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vua</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hiền</a:t>
            </a:r>
            <a:r>
              <a:rPr lang="en-US" sz="2800" b="1" dirty="0">
                <a:solidFill>
                  <a:srgbClr val="7030A0"/>
                </a:solidFill>
                <a:latin typeface="Times New Roman" panose="02020603050405020304" pitchFamily="18" charset="0"/>
                <a:cs typeface="Times New Roman" panose="02020603050405020304" pitchFamily="18" charset="0"/>
              </a:rPr>
              <a:t> minh. </a:t>
            </a:r>
          </a:p>
        </p:txBody>
      </p:sp>
    </p:spTree>
    <p:extLst>
      <p:ext uri="{BB962C8B-B14F-4D97-AF65-F5344CB8AC3E}">
        <p14:creationId xmlns:p14="http://schemas.microsoft.com/office/powerpoint/2010/main" val="35676369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62595" y="1289574"/>
            <a:ext cx="10502536" cy="1815882"/>
          </a:xfrm>
          <a:prstGeom prst="rect">
            <a:avLst/>
          </a:prstGeom>
          <a:noFill/>
        </p:spPr>
        <p:txBody>
          <a:bodyPr wrap="square" rtlCol="0">
            <a:spAutoFit/>
          </a:bodyPr>
          <a:lstStyle/>
          <a:p>
            <a:r>
              <a:rPr lang="en-US" sz="2800" b="1" dirty="0">
                <a:solidFill>
                  <a:schemeClr val="bg1"/>
                </a:solidFill>
                <a:latin typeface="Times New Roman" panose="02020603050405020304" pitchFamily="18" charset="0"/>
                <a:cs typeface="Times New Roman" panose="02020603050405020304" pitchFamily="18" charset="0"/>
              </a:rPr>
              <a:t>2. </a:t>
            </a:r>
            <a:r>
              <a:rPr lang="en-US" sz="2800" b="1" dirty="0" err="1">
                <a:solidFill>
                  <a:schemeClr val="bg1"/>
                </a:solidFill>
                <a:latin typeface="Times New Roman" panose="02020603050405020304" pitchFamily="18" charset="0"/>
                <a:cs typeface="Times New Roman" panose="02020603050405020304" pitchFamily="18" charset="0"/>
              </a:rPr>
              <a:t>Dấu</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hiệu</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giúp</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em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nhận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ra</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chỗ</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mở</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đầu</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và</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chỗ</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kết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thúc</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của</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đoạn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văn</a:t>
            </a:r>
            <a:r>
              <a:rPr lang="en-US" sz="2800" b="1" dirty="0">
                <a:solidFill>
                  <a:schemeClr val="bg1"/>
                </a:solidFill>
                <a:latin typeface="Times New Roman" panose="02020603050405020304" pitchFamily="18" charset="0"/>
                <a:cs typeface="Times New Roman" panose="02020603050405020304" pitchFamily="18" charset="0"/>
              </a:rPr>
              <a:t>:</a:t>
            </a:r>
          </a:p>
          <a:p>
            <a:pPr marL="342900" indent="-342900">
              <a:buFontTx/>
              <a:buChar char="-"/>
            </a:pPr>
            <a:r>
              <a:rPr lang="en-US" sz="2800" b="1" dirty="0" err="1">
                <a:solidFill>
                  <a:schemeClr val="bg1"/>
                </a:solidFill>
                <a:latin typeface="Times New Roman" panose="02020603050405020304" pitchFamily="18" charset="0"/>
                <a:cs typeface="Times New Roman" panose="02020603050405020304" pitchFamily="18" charset="0"/>
              </a:rPr>
              <a:t>Chỗ</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mở</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đầu</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đoạn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văn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là</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chỗ</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đầu</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dòng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viết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lùi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vào</a:t>
            </a:r>
            <a:r>
              <a:rPr lang="en-US" sz="2800" b="1" dirty="0">
                <a:solidFill>
                  <a:schemeClr val="bg1"/>
                </a:solidFill>
                <a:latin typeface="Times New Roman" panose="02020603050405020304" pitchFamily="18" charset="0"/>
                <a:cs typeface="Times New Roman" panose="02020603050405020304" pitchFamily="18" charset="0"/>
              </a:rPr>
              <a:t> 1 ô.</a:t>
            </a:r>
          </a:p>
          <a:p>
            <a:pPr marL="342900" indent="-342900">
              <a:buFontTx/>
              <a:buChar char="-"/>
            </a:pPr>
            <a:r>
              <a:rPr lang="en-US" sz="2800" b="1" dirty="0" err="1">
                <a:solidFill>
                  <a:schemeClr val="bg1"/>
                </a:solidFill>
                <a:latin typeface="Times New Roman" panose="02020603050405020304" pitchFamily="18" charset="0"/>
                <a:cs typeface="Times New Roman" panose="02020603050405020304" pitchFamily="18" charset="0"/>
              </a:rPr>
              <a:t>Chỗ</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kết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thúc</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đoạn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văn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là</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chỗ</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chấm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xuống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dòng</a:t>
            </a:r>
            <a:r>
              <a:rPr lang="en-US" sz="2800" b="1" dirty="0">
                <a:solidFill>
                  <a:schemeClr val="bg1"/>
                </a:solidFill>
                <a:latin typeface="Times New Roman" panose="02020603050405020304" pitchFamily="18" charset="0"/>
                <a:cs typeface="Times New Roman" panose="02020603050405020304" pitchFamily="18" charset="0"/>
              </a:rPr>
              <a:t>.</a:t>
            </a:r>
          </a:p>
        </p:txBody>
      </p:sp>
      <p:sp>
        <p:nvSpPr>
          <p:cNvPr id="8" name="TextBox 7"/>
          <p:cNvSpPr txBox="1"/>
          <p:nvPr/>
        </p:nvSpPr>
        <p:spPr>
          <a:xfrm>
            <a:off x="1099457" y="3917325"/>
            <a:ext cx="10628811" cy="1804206"/>
          </a:xfrm>
          <a:prstGeom prst="rect">
            <a:avLst/>
          </a:prstGeom>
          <a:noFill/>
        </p:spPr>
        <p:txBody>
          <a:bodyPr wrap="square" rtlCol="0">
            <a:spAutoFit/>
          </a:bodyPr>
          <a:lstStyle/>
          <a:p>
            <a:pPr marL="342900" indent="-342900">
              <a:buFont typeface="Wingdings" panose="05000000000000000000" pitchFamily="2" charset="2"/>
              <a:buChar char="v"/>
            </a:pPr>
            <a:r>
              <a:rPr lang="en-US" sz="2800" b="1" i="1" dirty="0" err="1">
                <a:solidFill>
                  <a:schemeClr val="bg1"/>
                </a:solidFill>
                <a:latin typeface="Times New Roman" panose="02020603050405020304" pitchFamily="18" charset="0"/>
                <a:cs typeface="Times New Roman" panose="02020603050405020304" pitchFamily="18" charset="0"/>
              </a:rPr>
              <a:t>Chú</a:t>
            </a:r>
            <a:r>
              <a:rPr lang="en-US" sz="2800" b="1" i="1" dirty="0">
                <a:solidFill>
                  <a:schemeClr val="bg1"/>
                </a:solidFill>
                <a:latin typeface="Times New Roman" panose="02020603050405020304" pitchFamily="18" charset="0"/>
                <a:cs typeface="Times New Roman" panose="02020603050405020304" pitchFamily="18" charset="0"/>
              </a:rPr>
              <a:t> ý : </a:t>
            </a:r>
            <a:r>
              <a:rPr lang="en-US" sz="2800" b="1" i="1" dirty="0" err="1">
                <a:solidFill>
                  <a:schemeClr val="bg1"/>
                </a:solidFill>
                <a:latin typeface="Times New Roman" panose="02020603050405020304" pitchFamily="18" charset="0"/>
                <a:cs typeface="Times New Roman" panose="02020603050405020304" pitchFamily="18" charset="0"/>
              </a:rPr>
              <a:t>có</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khi</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xuống</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dòng</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vẫn</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chưa</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hết</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đoạn</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văn</a:t>
            </a:r>
            <a:r>
              <a:rPr lang="en-US" sz="2800" b="1" i="1" dirty="0">
                <a:solidFill>
                  <a:schemeClr val="bg1"/>
                </a:solidFill>
                <a:latin typeface="Times New Roman" panose="02020603050405020304" pitchFamily="18" charset="0"/>
                <a:cs typeface="Times New Roman" panose="02020603050405020304" pitchFamily="18" charset="0"/>
              </a:rPr>
              <a:t>. </a:t>
            </a:r>
            <a:endParaRPr lang="en-US" sz="2800" b="1" i="1" dirty="0" smtClean="0">
              <a:solidFill>
                <a:schemeClr val="bg1"/>
              </a:solidFill>
              <a:latin typeface="Times New Roman" panose="02020603050405020304" pitchFamily="18" charset="0"/>
              <a:cs typeface="Times New Roman" panose="02020603050405020304" pitchFamily="18" charset="0"/>
            </a:endParaRPr>
          </a:p>
          <a:p>
            <a:r>
              <a:rPr lang="en-US" sz="2800" b="1" i="1" dirty="0" smtClean="0">
                <a:solidFill>
                  <a:schemeClr val="bg1"/>
                </a:solidFill>
                <a:latin typeface="Times New Roman" panose="02020603050405020304" pitchFamily="18" charset="0"/>
                <a:cs typeface="Times New Roman" panose="02020603050405020304" pitchFamily="18" charset="0"/>
              </a:rPr>
              <a:t>VD</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Đoạn</a:t>
            </a:r>
            <a:r>
              <a:rPr lang="en-US" sz="2800" b="1" i="1" dirty="0">
                <a:solidFill>
                  <a:schemeClr val="bg1"/>
                </a:solidFill>
                <a:latin typeface="Times New Roman" panose="02020603050405020304" pitchFamily="18" charset="0"/>
                <a:cs typeface="Times New Roman" panose="02020603050405020304" pitchFamily="18" charset="0"/>
              </a:rPr>
              <a:t> 2 </a:t>
            </a:r>
            <a:r>
              <a:rPr lang="en-US" sz="2800" b="1" i="1" dirty="0" err="1">
                <a:solidFill>
                  <a:schemeClr val="bg1"/>
                </a:solidFill>
                <a:latin typeface="Times New Roman" panose="02020603050405020304" pitchFamily="18" charset="0"/>
                <a:cs typeface="Times New Roman" panose="02020603050405020304" pitchFamily="18" charset="0"/>
              </a:rPr>
              <a:t>truyện</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Những</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hạt</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thóc</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giống</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có</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mấy</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lời</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thoại</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phải</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mấy</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lần</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xuống</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dòng</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mới</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kết</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thúc</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đoạn</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văn</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Nhưng</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đã</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hết</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đoạn</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văn</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thì</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phải</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xuống</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dòng</a:t>
            </a:r>
            <a:r>
              <a:rPr lang="en-US" sz="2800" b="1" i="1"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0735987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1171</TotalTime>
  <Words>2809</Words>
  <Application>Microsoft Office PowerPoint</Application>
  <PresentationFormat>Widescreen</PresentationFormat>
  <Paragraphs>288</Paragraphs>
  <Slides>41</Slides>
  <Notes>8</Notes>
  <HiddenSlides>0</HiddenSlides>
  <MMClips>2</MMClips>
  <ScaleCrop>false</ScaleCrop>
  <HeadingPairs>
    <vt:vector size="8" baseType="variant">
      <vt:variant>
        <vt:lpstr>Fonts Used</vt:lpstr>
      </vt:variant>
      <vt:variant>
        <vt:i4>12</vt:i4>
      </vt:variant>
      <vt:variant>
        <vt:lpstr>Theme</vt:lpstr>
      </vt:variant>
      <vt:variant>
        <vt:i4>3</vt:i4>
      </vt:variant>
      <vt:variant>
        <vt:lpstr>Embedded OLE Servers</vt:lpstr>
      </vt:variant>
      <vt:variant>
        <vt:i4>1</vt:i4>
      </vt:variant>
      <vt:variant>
        <vt:lpstr>Slide Titles</vt:lpstr>
      </vt:variant>
      <vt:variant>
        <vt:i4>41</vt:i4>
      </vt:variant>
    </vt:vector>
  </HeadingPairs>
  <TitlesOfParts>
    <vt:vector size="57" baseType="lpstr">
      <vt:lpstr>宋体</vt:lpstr>
      <vt:lpstr>Arial</vt:lpstr>
      <vt:lpstr>Calibri</vt:lpstr>
      <vt:lpstr>Calibri Light</vt:lpstr>
      <vt:lpstr>Century Gothic</vt:lpstr>
      <vt:lpstr>等线</vt:lpstr>
      <vt:lpstr>HP001 4 hàng</vt:lpstr>
      <vt:lpstr>HP001 4H</vt:lpstr>
      <vt:lpstr>Times New Roman</vt:lpstr>
      <vt:lpstr>Wingdings</vt:lpstr>
      <vt:lpstr>Wingdings 3</vt:lpstr>
      <vt:lpstr>字魂70号-灵悦黑体</vt:lpstr>
      <vt:lpstr>1_Ion</vt:lpstr>
      <vt:lpstr>Office Theme</vt:lpstr>
      <vt:lpstr>1_Office Theme</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Example</dc:creator>
  <cp:lastModifiedBy>Example</cp:lastModifiedBy>
  <cp:revision>64</cp:revision>
  <dcterms:created xsi:type="dcterms:W3CDTF">2021-09-22T02:20:02Z</dcterms:created>
  <dcterms:modified xsi:type="dcterms:W3CDTF">2021-10-11T10:11:14Z</dcterms:modified>
</cp:coreProperties>
</file>